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160" userDrawn="1">
          <p15:clr>
            <a:srgbClr val="A4A3A4"/>
          </p15:clr>
        </p15:guide>
        <p15:guide id="2" orient="horz" pos="38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61F8"/>
    <a:srgbClr val="9A90FA"/>
    <a:srgbClr val="93C571"/>
    <a:srgbClr val="D5ABC4"/>
    <a:srgbClr val="FF5757"/>
    <a:srgbClr val="FB5337"/>
    <a:srgbClr val="F00F79"/>
    <a:srgbClr val="FDCA33"/>
    <a:srgbClr val="14304B"/>
    <a:srgbClr val="F6B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3318" y="54"/>
      </p:cViewPr>
      <p:guideLst>
        <p:guide pos="2160"/>
        <p:guide orient="horz" pos="381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9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684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91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6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70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9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62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2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25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69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03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7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">
            <a:extLst>
              <a:ext uri="{FF2B5EF4-FFF2-40B4-BE49-F238E27FC236}">
                <a16:creationId xmlns:a16="http://schemas.microsoft.com/office/drawing/2014/main" id="{FC729D8F-B437-4404-9091-093452B787D4}"/>
              </a:ext>
            </a:extLst>
          </p:cNvPr>
          <p:cNvSpPr/>
          <p:nvPr/>
        </p:nvSpPr>
        <p:spPr>
          <a:xfrm>
            <a:off x="522279" y="1"/>
            <a:ext cx="5808960" cy="12195681"/>
          </a:xfrm>
          <a:custGeom>
            <a:avLst/>
            <a:gdLst>
              <a:gd name="connsiteX0" fmla="*/ 6517343 w 6853519"/>
              <a:gd name="connsiteY0" fmla="*/ 0 h 12195681"/>
              <a:gd name="connsiteX1" fmla="*/ 6172202 w 6853519"/>
              <a:gd name="connsiteY1" fmla="*/ 0 h 12195681"/>
              <a:gd name="connsiteX2" fmla="*/ 5827061 w 6853519"/>
              <a:gd name="connsiteY2" fmla="*/ 0 h 12195681"/>
              <a:gd name="connsiteX3" fmla="*/ 5486402 w 6853519"/>
              <a:gd name="connsiteY3" fmla="*/ 0 h 12195681"/>
              <a:gd name="connsiteX4" fmla="*/ 5141260 w 6853519"/>
              <a:gd name="connsiteY4" fmla="*/ 0 h 12195681"/>
              <a:gd name="connsiteX5" fmla="*/ 4796119 w 6853519"/>
              <a:gd name="connsiteY5" fmla="*/ 0 h 12195681"/>
              <a:gd name="connsiteX6" fmla="*/ 4450978 w 6853519"/>
              <a:gd name="connsiteY6" fmla="*/ 0 h 12195681"/>
              <a:gd name="connsiteX7" fmla="*/ 4105837 w 6853519"/>
              <a:gd name="connsiteY7" fmla="*/ 0 h 12195681"/>
              <a:gd name="connsiteX8" fmla="*/ 3760695 w 6853519"/>
              <a:gd name="connsiteY8" fmla="*/ 0 h 12195681"/>
              <a:gd name="connsiteX9" fmla="*/ 3415554 w 6853519"/>
              <a:gd name="connsiteY9" fmla="*/ 0 h 12195681"/>
              <a:gd name="connsiteX10" fmla="*/ 3074895 w 6853519"/>
              <a:gd name="connsiteY10" fmla="*/ 0 h 12195681"/>
              <a:gd name="connsiteX11" fmla="*/ 2729754 w 6853519"/>
              <a:gd name="connsiteY11" fmla="*/ 0 h 12195681"/>
              <a:gd name="connsiteX12" fmla="*/ 2384613 w 6853519"/>
              <a:gd name="connsiteY12" fmla="*/ 0 h 12195681"/>
              <a:gd name="connsiteX13" fmla="*/ 2039471 w 6853519"/>
              <a:gd name="connsiteY13" fmla="*/ 0 h 12195681"/>
              <a:gd name="connsiteX14" fmla="*/ 1694330 w 6853519"/>
              <a:gd name="connsiteY14" fmla="*/ 0 h 12195681"/>
              <a:gd name="connsiteX15" fmla="*/ 1349189 w 6853519"/>
              <a:gd name="connsiteY15" fmla="*/ 0 h 12195681"/>
              <a:gd name="connsiteX16" fmla="*/ 1008530 w 6853519"/>
              <a:gd name="connsiteY16" fmla="*/ 0 h 12195681"/>
              <a:gd name="connsiteX17" fmla="*/ 663388 w 6853519"/>
              <a:gd name="connsiteY17" fmla="*/ 0 h 12195681"/>
              <a:gd name="connsiteX18" fmla="*/ 318247 w 6853519"/>
              <a:gd name="connsiteY18" fmla="*/ 0 h 12195681"/>
              <a:gd name="connsiteX19" fmla="*/ 0 w 6853519"/>
              <a:gd name="connsiteY19" fmla="*/ 0 h 12195681"/>
              <a:gd name="connsiteX20" fmla="*/ 0 w 6853519"/>
              <a:gd name="connsiteY20" fmla="*/ 29467 h 12195681"/>
              <a:gd name="connsiteX21" fmla="*/ 0 w 6853519"/>
              <a:gd name="connsiteY21" fmla="*/ 313088 h 12195681"/>
              <a:gd name="connsiteX22" fmla="*/ 0 w 6853519"/>
              <a:gd name="connsiteY22" fmla="*/ 593025 h 12195681"/>
              <a:gd name="connsiteX23" fmla="*/ 0 w 6853519"/>
              <a:gd name="connsiteY23" fmla="*/ 876645 h 12195681"/>
              <a:gd name="connsiteX24" fmla="*/ 0 w 6853519"/>
              <a:gd name="connsiteY24" fmla="*/ 1160266 h 12195681"/>
              <a:gd name="connsiteX25" fmla="*/ 0 w 6853519"/>
              <a:gd name="connsiteY25" fmla="*/ 1443886 h 12195681"/>
              <a:gd name="connsiteX26" fmla="*/ 0 w 6853519"/>
              <a:gd name="connsiteY26" fmla="*/ 1727507 h 12195681"/>
              <a:gd name="connsiteX27" fmla="*/ 0 w 6853519"/>
              <a:gd name="connsiteY27" fmla="*/ 2011127 h 12195681"/>
              <a:gd name="connsiteX28" fmla="*/ 0 w 6853519"/>
              <a:gd name="connsiteY28" fmla="*/ 2291064 h 12195681"/>
              <a:gd name="connsiteX29" fmla="*/ 0 w 6853519"/>
              <a:gd name="connsiteY29" fmla="*/ 2574685 h 12195681"/>
              <a:gd name="connsiteX30" fmla="*/ 0 w 6853519"/>
              <a:gd name="connsiteY30" fmla="*/ 2858305 h 12195681"/>
              <a:gd name="connsiteX31" fmla="*/ 0 w 6853519"/>
              <a:gd name="connsiteY31" fmla="*/ 3141926 h 12195681"/>
              <a:gd name="connsiteX32" fmla="*/ 0 w 6853519"/>
              <a:gd name="connsiteY32" fmla="*/ 3425546 h 12195681"/>
              <a:gd name="connsiteX33" fmla="*/ 0 w 6853519"/>
              <a:gd name="connsiteY33" fmla="*/ 3709167 h 12195681"/>
              <a:gd name="connsiteX34" fmla="*/ 0 w 6853519"/>
              <a:gd name="connsiteY34" fmla="*/ 3992787 h 12195681"/>
              <a:gd name="connsiteX35" fmla="*/ 0 w 6853519"/>
              <a:gd name="connsiteY35" fmla="*/ 4272725 h 12195681"/>
              <a:gd name="connsiteX36" fmla="*/ 0 w 6853519"/>
              <a:gd name="connsiteY36" fmla="*/ 4556345 h 12195681"/>
              <a:gd name="connsiteX37" fmla="*/ 0 w 6853519"/>
              <a:gd name="connsiteY37" fmla="*/ 4839965 h 12195681"/>
              <a:gd name="connsiteX38" fmla="*/ 0 w 6853519"/>
              <a:gd name="connsiteY38" fmla="*/ 5123586 h 12195681"/>
              <a:gd name="connsiteX39" fmla="*/ 0 w 6853519"/>
              <a:gd name="connsiteY39" fmla="*/ 5407207 h 12195681"/>
              <a:gd name="connsiteX40" fmla="*/ 0 w 6853519"/>
              <a:gd name="connsiteY40" fmla="*/ 5690827 h 12195681"/>
              <a:gd name="connsiteX41" fmla="*/ 0 w 6853519"/>
              <a:gd name="connsiteY41" fmla="*/ 5970764 h 12195681"/>
              <a:gd name="connsiteX42" fmla="*/ 0 w 6853519"/>
              <a:gd name="connsiteY42" fmla="*/ 6254385 h 12195681"/>
              <a:gd name="connsiteX43" fmla="*/ 0 w 6853519"/>
              <a:gd name="connsiteY43" fmla="*/ 6538005 h 12195681"/>
              <a:gd name="connsiteX44" fmla="*/ 0 w 6853519"/>
              <a:gd name="connsiteY44" fmla="*/ 6821626 h 12195681"/>
              <a:gd name="connsiteX45" fmla="*/ 0 w 6853519"/>
              <a:gd name="connsiteY45" fmla="*/ 7105246 h 12195681"/>
              <a:gd name="connsiteX46" fmla="*/ 0 w 6853519"/>
              <a:gd name="connsiteY46" fmla="*/ 7388867 h 12195681"/>
              <a:gd name="connsiteX47" fmla="*/ 0 w 6853519"/>
              <a:gd name="connsiteY47" fmla="*/ 7668804 h 12195681"/>
              <a:gd name="connsiteX48" fmla="*/ 0 w 6853519"/>
              <a:gd name="connsiteY48" fmla="*/ 7952424 h 12195681"/>
              <a:gd name="connsiteX49" fmla="*/ 0 w 6853519"/>
              <a:gd name="connsiteY49" fmla="*/ 8236045 h 12195681"/>
              <a:gd name="connsiteX50" fmla="*/ 0 w 6853519"/>
              <a:gd name="connsiteY50" fmla="*/ 8519665 h 12195681"/>
              <a:gd name="connsiteX51" fmla="*/ 0 w 6853519"/>
              <a:gd name="connsiteY51" fmla="*/ 8803286 h 12195681"/>
              <a:gd name="connsiteX52" fmla="*/ 0 w 6853519"/>
              <a:gd name="connsiteY52" fmla="*/ 9086906 h 12195681"/>
              <a:gd name="connsiteX53" fmla="*/ 0 w 6853519"/>
              <a:gd name="connsiteY53" fmla="*/ 9366843 h 12195681"/>
              <a:gd name="connsiteX54" fmla="*/ 0 w 6853519"/>
              <a:gd name="connsiteY54" fmla="*/ 9650464 h 12195681"/>
              <a:gd name="connsiteX55" fmla="*/ 0 w 6853519"/>
              <a:gd name="connsiteY55" fmla="*/ 9934085 h 12195681"/>
              <a:gd name="connsiteX56" fmla="*/ 0 w 6853519"/>
              <a:gd name="connsiteY56" fmla="*/ 10217704 h 12195681"/>
              <a:gd name="connsiteX57" fmla="*/ 0 w 6853519"/>
              <a:gd name="connsiteY57" fmla="*/ 10501325 h 12195681"/>
              <a:gd name="connsiteX58" fmla="*/ 0 w 6853519"/>
              <a:gd name="connsiteY58" fmla="*/ 10784945 h 12195681"/>
              <a:gd name="connsiteX59" fmla="*/ 0 w 6853519"/>
              <a:gd name="connsiteY59" fmla="*/ 11068566 h 12195681"/>
              <a:gd name="connsiteX60" fmla="*/ 0 w 6853519"/>
              <a:gd name="connsiteY60" fmla="*/ 11348503 h 12195681"/>
              <a:gd name="connsiteX61" fmla="*/ 0 w 6853519"/>
              <a:gd name="connsiteY61" fmla="*/ 11632123 h 12195681"/>
              <a:gd name="connsiteX62" fmla="*/ 0 w 6853519"/>
              <a:gd name="connsiteY62" fmla="*/ 11915744 h 12195681"/>
              <a:gd name="connsiteX63" fmla="*/ 0 w 6853519"/>
              <a:gd name="connsiteY63" fmla="*/ 12195682 h 12195681"/>
              <a:gd name="connsiteX64" fmla="*/ 318247 w 6853519"/>
              <a:gd name="connsiteY64" fmla="*/ 12195682 h 12195681"/>
              <a:gd name="connsiteX65" fmla="*/ 663388 w 6853519"/>
              <a:gd name="connsiteY65" fmla="*/ 12195682 h 12195681"/>
              <a:gd name="connsiteX66" fmla="*/ 1008530 w 6853519"/>
              <a:gd name="connsiteY66" fmla="*/ 12195682 h 12195681"/>
              <a:gd name="connsiteX67" fmla="*/ 1349189 w 6853519"/>
              <a:gd name="connsiteY67" fmla="*/ 12195682 h 12195681"/>
              <a:gd name="connsiteX68" fmla="*/ 1694330 w 6853519"/>
              <a:gd name="connsiteY68" fmla="*/ 12195682 h 12195681"/>
              <a:gd name="connsiteX69" fmla="*/ 2039471 w 6853519"/>
              <a:gd name="connsiteY69" fmla="*/ 12195682 h 12195681"/>
              <a:gd name="connsiteX70" fmla="*/ 2384613 w 6853519"/>
              <a:gd name="connsiteY70" fmla="*/ 12195682 h 12195681"/>
              <a:gd name="connsiteX71" fmla="*/ 2729754 w 6853519"/>
              <a:gd name="connsiteY71" fmla="*/ 12195682 h 12195681"/>
              <a:gd name="connsiteX72" fmla="*/ 3074895 w 6853519"/>
              <a:gd name="connsiteY72" fmla="*/ 12195682 h 12195681"/>
              <a:gd name="connsiteX73" fmla="*/ 3415554 w 6853519"/>
              <a:gd name="connsiteY73" fmla="*/ 12195682 h 12195681"/>
              <a:gd name="connsiteX74" fmla="*/ 3760695 w 6853519"/>
              <a:gd name="connsiteY74" fmla="*/ 12195682 h 12195681"/>
              <a:gd name="connsiteX75" fmla="*/ 4105837 w 6853519"/>
              <a:gd name="connsiteY75" fmla="*/ 12195682 h 12195681"/>
              <a:gd name="connsiteX76" fmla="*/ 4450978 w 6853519"/>
              <a:gd name="connsiteY76" fmla="*/ 12195682 h 12195681"/>
              <a:gd name="connsiteX77" fmla="*/ 4796119 w 6853519"/>
              <a:gd name="connsiteY77" fmla="*/ 12195682 h 12195681"/>
              <a:gd name="connsiteX78" fmla="*/ 5141260 w 6853519"/>
              <a:gd name="connsiteY78" fmla="*/ 12195682 h 12195681"/>
              <a:gd name="connsiteX79" fmla="*/ 5486402 w 6853519"/>
              <a:gd name="connsiteY79" fmla="*/ 12195682 h 12195681"/>
              <a:gd name="connsiteX80" fmla="*/ 5827061 w 6853519"/>
              <a:gd name="connsiteY80" fmla="*/ 12195682 h 12195681"/>
              <a:gd name="connsiteX81" fmla="*/ 6172202 w 6853519"/>
              <a:gd name="connsiteY81" fmla="*/ 12195682 h 12195681"/>
              <a:gd name="connsiteX82" fmla="*/ 6517343 w 6853519"/>
              <a:gd name="connsiteY82" fmla="*/ 12195682 h 12195681"/>
              <a:gd name="connsiteX83" fmla="*/ 6853520 w 6853519"/>
              <a:gd name="connsiteY83" fmla="*/ 12195682 h 12195681"/>
              <a:gd name="connsiteX84" fmla="*/ 6853520 w 6853519"/>
              <a:gd name="connsiteY84" fmla="*/ 11915744 h 12195681"/>
              <a:gd name="connsiteX85" fmla="*/ 6853520 w 6853519"/>
              <a:gd name="connsiteY85" fmla="*/ 11632123 h 12195681"/>
              <a:gd name="connsiteX86" fmla="*/ 6853520 w 6853519"/>
              <a:gd name="connsiteY86" fmla="*/ 11348503 h 12195681"/>
              <a:gd name="connsiteX87" fmla="*/ 6853520 w 6853519"/>
              <a:gd name="connsiteY87" fmla="*/ 11068566 h 12195681"/>
              <a:gd name="connsiteX88" fmla="*/ 6853520 w 6853519"/>
              <a:gd name="connsiteY88" fmla="*/ 10784945 h 12195681"/>
              <a:gd name="connsiteX89" fmla="*/ 6853520 w 6853519"/>
              <a:gd name="connsiteY89" fmla="*/ 10501325 h 12195681"/>
              <a:gd name="connsiteX90" fmla="*/ 6853520 w 6853519"/>
              <a:gd name="connsiteY90" fmla="*/ 10217704 h 12195681"/>
              <a:gd name="connsiteX91" fmla="*/ 6853520 w 6853519"/>
              <a:gd name="connsiteY91" fmla="*/ 9934085 h 12195681"/>
              <a:gd name="connsiteX92" fmla="*/ 6853520 w 6853519"/>
              <a:gd name="connsiteY92" fmla="*/ 9650464 h 12195681"/>
              <a:gd name="connsiteX93" fmla="*/ 6853520 w 6853519"/>
              <a:gd name="connsiteY93" fmla="*/ 9366843 h 12195681"/>
              <a:gd name="connsiteX94" fmla="*/ 6853520 w 6853519"/>
              <a:gd name="connsiteY94" fmla="*/ 9086906 h 12195681"/>
              <a:gd name="connsiteX95" fmla="*/ 6853520 w 6853519"/>
              <a:gd name="connsiteY95" fmla="*/ 8803286 h 12195681"/>
              <a:gd name="connsiteX96" fmla="*/ 6853520 w 6853519"/>
              <a:gd name="connsiteY96" fmla="*/ 8519665 h 12195681"/>
              <a:gd name="connsiteX97" fmla="*/ 6853520 w 6853519"/>
              <a:gd name="connsiteY97" fmla="*/ 8236045 h 12195681"/>
              <a:gd name="connsiteX98" fmla="*/ 6853520 w 6853519"/>
              <a:gd name="connsiteY98" fmla="*/ 7952424 h 12195681"/>
              <a:gd name="connsiteX99" fmla="*/ 6853520 w 6853519"/>
              <a:gd name="connsiteY99" fmla="*/ 7668804 h 12195681"/>
              <a:gd name="connsiteX100" fmla="*/ 6853520 w 6853519"/>
              <a:gd name="connsiteY100" fmla="*/ 7388867 h 12195681"/>
              <a:gd name="connsiteX101" fmla="*/ 6853520 w 6853519"/>
              <a:gd name="connsiteY101" fmla="*/ 7105246 h 12195681"/>
              <a:gd name="connsiteX102" fmla="*/ 6853520 w 6853519"/>
              <a:gd name="connsiteY102" fmla="*/ 6821626 h 12195681"/>
              <a:gd name="connsiteX103" fmla="*/ 6853520 w 6853519"/>
              <a:gd name="connsiteY103" fmla="*/ 6538005 h 12195681"/>
              <a:gd name="connsiteX104" fmla="*/ 6853520 w 6853519"/>
              <a:gd name="connsiteY104" fmla="*/ 6254385 h 12195681"/>
              <a:gd name="connsiteX105" fmla="*/ 6853520 w 6853519"/>
              <a:gd name="connsiteY105" fmla="*/ 5970764 h 12195681"/>
              <a:gd name="connsiteX106" fmla="*/ 6853520 w 6853519"/>
              <a:gd name="connsiteY106" fmla="*/ 5690827 h 12195681"/>
              <a:gd name="connsiteX107" fmla="*/ 6853520 w 6853519"/>
              <a:gd name="connsiteY107" fmla="*/ 5407207 h 12195681"/>
              <a:gd name="connsiteX108" fmla="*/ 6853520 w 6853519"/>
              <a:gd name="connsiteY108" fmla="*/ 5123586 h 12195681"/>
              <a:gd name="connsiteX109" fmla="*/ 6853520 w 6853519"/>
              <a:gd name="connsiteY109" fmla="*/ 4839965 h 12195681"/>
              <a:gd name="connsiteX110" fmla="*/ 6853520 w 6853519"/>
              <a:gd name="connsiteY110" fmla="*/ 4556345 h 12195681"/>
              <a:gd name="connsiteX111" fmla="*/ 6853520 w 6853519"/>
              <a:gd name="connsiteY111" fmla="*/ 4272725 h 12195681"/>
              <a:gd name="connsiteX112" fmla="*/ 6853520 w 6853519"/>
              <a:gd name="connsiteY112" fmla="*/ 3992787 h 12195681"/>
              <a:gd name="connsiteX113" fmla="*/ 6853520 w 6853519"/>
              <a:gd name="connsiteY113" fmla="*/ 3709167 h 12195681"/>
              <a:gd name="connsiteX114" fmla="*/ 6853520 w 6853519"/>
              <a:gd name="connsiteY114" fmla="*/ 3425546 h 12195681"/>
              <a:gd name="connsiteX115" fmla="*/ 6853520 w 6853519"/>
              <a:gd name="connsiteY115" fmla="*/ 3141926 h 12195681"/>
              <a:gd name="connsiteX116" fmla="*/ 6853520 w 6853519"/>
              <a:gd name="connsiteY116" fmla="*/ 2858305 h 12195681"/>
              <a:gd name="connsiteX117" fmla="*/ 6853520 w 6853519"/>
              <a:gd name="connsiteY117" fmla="*/ 2574685 h 12195681"/>
              <a:gd name="connsiteX118" fmla="*/ 6853520 w 6853519"/>
              <a:gd name="connsiteY118" fmla="*/ 2291064 h 12195681"/>
              <a:gd name="connsiteX119" fmla="*/ 6853520 w 6853519"/>
              <a:gd name="connsiteY119" fmla="*/ 2011127 h 12195681"/>
              <a:gd name="connsiteX120" fmla="*/ 6853520 w 6853519"/>
              <a:gd name="connsiteY120" fmla="*/ 1727507 h 12195681"/>
              <a:gd name="connsiteX121" fmla="*/ 6853520 w 6853519"/>
              <a:gd name="connsiteY121" fmla="*/ 1443886 h 12195681"/>
              <a:gd name="connsiteX122" fmla="*/ 6853520 w 6853519"/>
              <a:gd name="connsiteY122" fmla="*/ 1160266 h 12195681"/>
              <a:gd name="connsiteX123" fmla="*/ 6853520 w 6853519"/>
              <a:gd name="connsiteY123" fmla="*/ 876645 h 12195681"/>
              <a:gd name="connsiteX124" fmla="*/ 6853520 w 6853519"/>
              <a:gd name="connsiteY124" fmla="*/ 593025 h 12195681"/>
              <a:gd name="connsiteX125" fmla="*/ 6853520 w 6853519"/>
              <a:gd name="connsiteY125" fmla="*/ 313088 h 12195681"/>
              <a:gd name="connsiteX126" fmla="*/ 6853520 w 6853519"/>
              <a:gd name="connsiteY126" fmla="*/ 29467 h 12195681"/>
              <a:gd name="connsiteX127" fmla="*/ 6853520 w 6853519"/>
              <a:gd name="connsiteY127" fmla="*/ 0 h 1219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6853519" h="12195681">
                <a:moveTo>
                  <a:pt x="6517343" y="0"/>
                </a:moveTo>
                <a:lnTo>
                  <a:pt x="6172202" y="0"/>
                </a:lnTo>
                <a:lnTo>
                  <a:pt x="5827061" y="0"/>
                </a:lnTo>
                <a:lnTo>
                  <a:pt x="5486402" y="0"/>
                </a:lnTo>
                <a:lnTo>
                  <a:pt x="5141260" y="0"/>
                </a:lnTo>
                <a:lnTo>
                  <a:pt x="4796119" y="0"/>
                </a:lnTo>
                <a:lnTo>
                  <a:pt x="4450978" y="0"/>
                </a:lnTo>
                <a:lnTo>
                  <a:pt x="4105837" y="0"/>
                </a:lnTo>
                <a:lnTo>
                  <a:pt x="3760695" y="0"/>
                </a:lnTo>
                <a:lnTo>
                  <a:pt x="3415554" y="0"/>
                </a:lnTo>
                <a:lnTo>
                  <a:pt x="3074895" y="0"/>
                </a:lnTo>
                <a:lnTo>
                  <a:pt x="2729754" y="0"/>
                </a:lnTo>
                <a:lnTo>
                  <a:pt x="2384613" y="0"/>
                </a:lnTo>
                <a:lnTo>
                  <a:pt x="2039471" y="0"/>
                </a:lnTo>
                <a:lnTo>
                  <a:pt x="1694330" y="0"/>
                </a:lnTo>
                <a:lnTo>
                  <a:pt x="1349189" y="0"/>
                </a:lnTo>
                <a:lnTo>
                  <a:pt x="1008530" y="0"/>
                </a:lnTo>
                <a:lnTo>
                  <a:pt x="663388" y="0"/>
                </a:lnTo>
                <a:lnTo>
                  <a:pt x="318247" y="0"/>
                </a:lnTo>
                <a:lnTo>
                  <a:pt x="0" y="0"/>
                </a:lnTo>
                <a:lnTo>
                  <a:pt x="0" y="29467"/>
                </a:lnTo>
                <a:lnTo>
                  <a:pt x="0" y="313088"/>
                </a:lnTo>
                <a:lnTo>
                  <a:pt x="0" y="593025"/>
                </a:lnTo>
                <a:lnTo>
                  <a:pt x="0" y="876645"/>
                </a:lnTo>
                <a:lnTo>
                  <a:pt x="0" y="1160266"/>
                </a:lnTo>
                <a:lnTo>
                  <a:pt x="0" y="1443886"/>
                </a:lnTo>
                <a:lnTo>
                  <a:pt x="0" y="1727507"/>
                </a:lnTo>
                <a:lnTo>
                  <a:pt x="0" y="2011127"/>
                </a:lnTo>
                <a:lnTo>
                  <a:pt x="0" y="2291064"/>
                </a:lnTo>
                <a:lnTo>
                  <a:pt x="0" y="2574685"/>
                </a:lnTo>
                <a:lnTo>
                  <a:pt x="0" y="2858305"/>
                </a:lnTo>
                <a:lnTo>
                  <a:pt x="0" y="3141926"/>
                </a:lnTo>
                <a:lnTo>
                  <a:pt x="0" y="3425546"/>
                </a:lnTo>
                <a:lnTo>
                  <a:pt x="0" y="3709167"/>
                </a:lnTo>
                <a:lnTo>
                  <a:pt x="0" y="3992787"/>
                </a:lnTo>
                <a:lnTo>
                  <a:pt x="0" y="4272725"/>
                </a:lnTo>
                <a:lnTo>
                  <a:pt x="0" y="4556345"/>
                </a:lnTo>
                <a:lnTo>
                  <a:pt x="0" y="4839965"/>
                </a:lnTo>
                <a:lnTo>
                  <a:pt x="0" y="5123586"/>
                </a:lnTo>
                <a:lnTo>
                  <a:pt x="0" y="5407207"/>
                </a:lnTo>
                <a:lnTo>
                  <a:pt x="0" y="5690827"/>
                </a:lnTo>
                <a:lnTo>
                  <a:pt x="0" y="5970764"/>
                </a:lnTo>
                <a:lnTo>
                  <a:pt x="0" y="6254385"/>
                </a:lnTo>
                <a:lnTo>
                  <a:pt x="0" y="6538005"/>
                </a:lnTo>
                <a:lnTo>
                  <a:pt x="0" y="6821626"/>
                </a:lnTo>
                <a:lnTo>
                  <a:pt x="0" y="7105246"/>
                </a:lnTo>
                <a:lnTo>
                  <a:pt x="0" y="7388867"/>
                </a:lnTo>
                <a:lnTo>
                  <a:pt x="0" y="7668804"/>
                </a:lnTo>
                <a:lnTo>
                  <a:pt x="0" y="7952424"/>
                </a:lnTo>
                <a:lnTo>
                  <a:pt x="0" y="8236045"/>
                </a:lnTo>
                <a:lnTo>
                  <a:pt x="0" y="8519665"/>
                </a:lnTo>
                <a:lnTo>
                  <a:pt x="0" y="8803286"/>
                </a:lnTo>
                <a:lnTo>
                  <a:pt x="0" y="9086906"/>
                </a:lnTo>
                <a:lnTo>
                  <a:pt x="0" y="9366843"/>
                </a:lnTo>
                <a:lnTo>
                  <a:pt x="0" y="9650464"/>
                </a:lnTo>
                <a:lnTo>
                  <a:pt x="0" y="9934085"/>
                </a:lnTo>
                <a:lnTo>
                  <a:pt x="0" y="10217704"/>
                </a:lnTo>
                <a:lnTo>
                  <a:pt x="0" y="10501325"/>
                </a:lnTo>
                <a:lnTo>
                  <a:pt x="0" y="10784945"/>
                </a:lnTo>
                <a:lnTo>
                  <a:pt x="0" y="11068566"/>
                </a:lnTo>
                <a:lnTo>
                  <a:pt x="0" y="11348503"/>
                </a:lnTo>
                <a:lnTo>
                  <a:pt x="0" y="11632123"/>
                </a:lnTo>
                <a:lnTo>
                  <a:pt x="0" y="11915744"/>
                </a:lnTo>
                <a:lnTo>
                  <a:pt x="0" y="12195682"/>
                </a:lnTo>
                <a:lnTo>
                  <a:pt x="318247" y="12195682"/>
                </a:lnTo>
                <a:lnTo>
                  <a:pt x="663388" y="12195682"/>
                </a:lnTo>
                <a:lnTo>
                  <a:pt x="1008530" y="12195682"/>
                </a:lnTo>
                <a:lnTo>
                  <a:pt x="1349189" y="12195682"/>
                </a:lnTo>
                <a:lnTo>
                  <a:pt x="1694330" y="12195682"/>
                </a:lnTo>
                <a:lnTo>
                  <a:pt x="2039471" y="12195682"/>
                </a:lnTo>
                <a:lnTo>
                  <a:pt x="2384613" y="12195682"/>
                </a:lnTo>
                <a:lnTo>
                  <a:pt x="2729754" y="12195682"/>
                </a:lnTo>
                <a:lnTo>
                  <a:pt x="3074895" y="12195682"/>
                </a:lnTo>
                <a:lnTo>
                  <a:pt x="3415554" y="12195682"/>
                </a:lnTo>
                <a:lnTo>
                  <a:pt x="3760695" y="12195682"/>
                </a:lnTo>
                <a:lnTo>
                  <a:pt x="4105837" y="12195682"/>
                </a:lnTo>
                <a:lnTo>
                  <a:pt x="4450978" y="12195682"/>
                </a:lnTo>
                <a:lnTo>
                  <a:pt x="4796119" y="12195682"/>
                </a:lnTo>
                <a:lnTo>
                  <a:pt x="5141260" y="12195682"/>
                </a:lnTo>
                <a:lnTo>
                  <a:pt x="5486402" y="12195682"/>
                </a:lnTo>
                <a:lnTo>
                  <a:pt x="5827061" y="12195682"/>
                </a:lnTo>
                <a:lnTo>
                  <a:pt x="6172202" y="12195682"/>
                </a:lnTo>
                <a:lnTo>
                  <a:pt x="6517343" y="12195682"/>
                </a:lnTo>
                <a:lnTo>
                  <a:pt x="6853520" y="12195682"/>
                </a:lnTo>
                <a:lnTo>
                  <a:pt x="6853520" y="11915744"/>
                </a:lnTo>
                <a:lnTo>
                  <a:pt x="6853520" y="11632123"/>
                </a:lnTo>
                <a:lnTo>
                  <a:pt x="6853520" y="11348503"/>
                </a:lnTo>
                <a:lnTo>
                  <a:pt x="6853520" y="11068566"/>
                </a:lnTo>
                <a:lnTo>
                  <a:pt x="6853520" y="10784945"/>
                </a:lnTo>
                <a:lnTo>
                  <a:pt x="6853520" y="10501325"/>
                </a:lnTo>
                <a:lnTo>
                  <a:pt x="6853520" y="10217704"/>
                </a:lnTo>
                <a:lnTo>
                  <a:pt x="6853520" y="9934085"/>
                </a:lnTo>
                <a:lnTo>
                  <a:pt x="6853520" y="9650464"/>
                </a:lnTo>
                <a:lnTo>
                  <a:pt x="6853520" y="9366843"/>
                </a:lnTo>
                <a:lnTo>
                  <a:pt x="6853520" y="9086906"/>
                </a:lnTo>
                <a:lnTo>
                  <a:pt x="6853520" y="8803286"/>
                </a:lnTo>
                <a:lnTo>
                  <a:pt x="6853520" y="8519665"/>
                </a:lnTo>
                <a:lnTo>
                  <a:pt x="6853520" y="8236045"/>
                </a:lnTo>
                <a:lnTo>
                  <a:pt x="6853520" y="7952424"/>
                </a:lnTo>
                <a:lnTo>
                  <a:pt x="6853520" y="7668804"/>
                </a:lnTo>
                <a:lnTo>
                  <a:pt x="6853520" y="7388867"/>
                </a:lnTo>
                <a:lnTo>
                  <a:pt x="6853520" y="7105246"/>
                </a:lnTo>
                <a:lnTo>
                  <a:pt x="6853520" y="6821626"/>
                </a:lnTo>
                <a:lnTo>
                  <a:pt x="6853520" y="6538005"/>
                </a:lnTo>
                <a:lnTo>
                  <a:pt x="6853520" y="6254385"/>
                </a:lnTo>
                <a:lnTo>
                  <a:pt x="6853520" y="5970764"/>
                </a:lnTo>
                <a:lnTo>
                  <a:pt x="6853520" y="5690827"/>
                </a:lnTo>
                <a:lnTo>
                  <a:pt x="6853520" y="5407207"/>
                </a:lnTo>
                <a:lnTo>
                  <a:pt x="6853520" y="5123586"/>
                </a:lnTo>
                <a:lnTo>
                  <a:pt x="6853520" y="4839965"/>
                </a:lnTo>
                <a:lnTo>
                  <a:pt x="6853520" y="4556345"/>
                </a:lnTo>
                <a:lnTo>
                  <a:pt x="6853520" y="4272725"/>
                </a:lnTo>
                <a:lnTo>
                  <a:pt x="6853520" y="3992787"/>
                </a:lnTo>
                <a:lnTo>
                  <a:pt x="6853520" y="3709167"/>
                </a:lnTo>
                <a:lnTo>
                  <a:pt x="6853520" y="3425546"/>
                </a:lnTo>
                <a:lnTo>
                  <a:pt x="6853520" y="3141926"/>
                </a:lnTo>
                <a:lnTo>
                  <a:pt x="6853520" y="2858305"/>
                </a:lnTo>
                <a:lnTo>
                  <a:pt x="6853520" y="2574685"/>
                </a:lnTo>
                <a:lnTo>
                  <a:pt x="6853520" y="2291064"/>
                </a:lnTo>
                <a:lnTo>
                  <a:pt x="6853520" y="2011127"/>
                </a:lnTo>
                <a:lnTo>
                  <a:pt x="6853520" y="1727507"/>
                </a:lnTo>
                <a:lnTo>
                  <a:pt x="6853520" y="1443886"/>
                </a:lnTo>
                <a:lnTo>
                  <a:pt x="6853520" y="1160266"/>
                </a:lnTo>
                <a:lnTo>
                  <a:pt x="6853520" y="876645"/>
                </a:lnTo>
                <a:lnTo>
                  <a:pt x="6853520" y="593025"/>
                </a:lnTo>
                <a:lnTo>
                  <a:pt x="6853520" y="313088"/>
                </a:lnTo>
                <a:lnTo>
                  <a:pt x="6853520" y="29467"/>
                </a:lnTo>
                <a:lnTo>
                  <a:pt x="6853520" y="0"/>
                </a:lnTo>
                <a:close/>
              </a:path>
            </a:pathLst>
          </a:custGeom>
          <a:blipFill>
            <a:blip r:embed="rId2"/>
            <a:srcRect/>
            <a:stretch>
              <a:fillRect l="-24268" t="-25843" r="-24346" b="1"/>
            </a:stretch>
          </a:blipFill>
          <a:ln w="4482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-">
            <a:extLst>
              <a:ext uri="{FF2B5EF4-FFF2-40B4-BE49-F238E27FC236}">
                <a16:creationId xmlns:a16="http://schemas.microsoft.com/office/drawing/2014/main" id="{B89CE33D-A52C-486D-B368-93935B2E60E9}"/>
              </a:ext>
            </a:extLst>
          </p:cNvPr>
          <p:cNvSpPr/>
          <p:nvPr/>
        </p:nvSpPr>
        <p:spPr>
          <a:xfrm>
            <a:off x="0" y="5391150"/>
            <a:ext cx="6857999" cy="680085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73000">
                <a:schemeClr val="tx1">
                  <a:alpha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-">
            <a:extLst>
              <a:ext uri="{FF2B5EF4-FFF2-40B4-BE49-F238E27FC236}">
                <a16:creationId xmlns:a16="http://schemas.microsoft.com/office/drawing/2014/main" id="{B6816BD1-B3FF-4A4E-A7C0-36F8724055AF}"/>
              </a:ext>
            </a:extLst>
          </p:cNvPr>
          <p:cNvSpPr/>
          <p:nvPr/>
        </p:nvSpPr>
        <p:spPr>
          <a:xfrm>
            <a:off x="1" y="0"/>
            <a:ext cx="1390649" cy="1219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38100" sx="101000" sy="101000" algn="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-">
            <a:extLst>
              <a:ext uri="{FF2B5EF4-FFF2-40B4-BE49-F238E27FC236}">
                <a16:creationId xmlns:a16="http://schemas.microsoft.com/office/drawing/2014/main" id="{A74C567B-ADE4-4C74-BDC9-DB46A7D5DC74}"/>
              </a:ext>
            </a:extLst>
          </p:cNvPr>
          <p:cNvSpPr/>
          <p:nvPr/>
        </p:nvSpPr>
        <p:spPr>
          <a:xfrm>
            <a:off x="31461" y="6896100"/>
            <a:ext cx="5591608" cy="22098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01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-">
            <a:extLst>
              <a:ext uri="{FF2B5EF4-FFF2-40B4-BE49-F238E27FC236}">
                <a16:creationId xmlns:a16="http://schemas.microsoft.com/office/drawing/2014/main" id="{82715970-3995-4902-A1E9-91787ED6540B}"/>
              </a:ext>
            </a:extLst>
          </p:cNvPr>
          <p:cNvSpPr/>
          <p:nvPr/>
        </p:nvSpPr>
        <p:spPr>
          <a:xfrm>
            <a:off x="5468112" y="0"/>
            <a:ext cx="1389888" cy="12192000"/>
          </a:xfrm>
          <a:prstGeom prst="rect">
            <a:avLst/>
          </a:prstGeom>
          <a:solidFill>
            <a:srgbClr val="FB5337"/>
          </a:solidFill>
          <a:ln>
            <a:noFill/>
          </a:ln>
          <a:effectLst>
            <a:outerShdw blurRad="127000" dist="38100" dir="10800000" sx="101000" sy="101000" algn="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-">
            <a:extLst>
              <a:ext uri="{FF2B5EF4-FFF2-40B4-BE49-F238E27FC236}">
                <a16:creationId xmlns:a16="http://schemas.microsoft.com/office/drawing/2014/main" id="{0E1D4360-D913-47DE-A71D-C05D241C8454}"/>
              </a:ext>
            </a:extLst>
          </p:cNvPr>
          <p:cNvSpPr/>
          <p:nvPr/>
        </p:nvSpPr>
        <p:spPr>
          <a:xfrm>
            <a:off x="-181408" y="6362700"/>
            <a:ext cx="6220257" cy="5143500"/>
          </a:xfrm>
          <a:prstGeom prst="rect">
            <a:avLst/>
          </a:prstGeom>
          <a:noFill/>
          <a:ln w="508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-">
            <a:extLst>
              <a:ext uri="{FF2B5EF4-FFF2-40B4-BE49-F238E27FC236}">
                <a16:creationId xmlns:a16="http://schemas.microsoft.com/office/drawing/2014/main" id="{AFF1D5F8-CB69-4E5F-B6CF-54E0D4B996F3}"/>
              </a:ext>
            </a:extLst>
          </p:cNvPr>
          <p:cNvGrpSpPr/>
          <p:nvPr/>
        </p:nvGrpSpPr>
        <p:grpSpPr>
          <a:xfrm>
            <a:off x="2043429" y="311628"/>
            <a:ext cx="2771142" cy="528362"/>
            <a:chOff x="529501" y="554972"/>
            <a:chExt cx="2771142" cy="528362"/>
          </a:xfrm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grpSpPr>
        <p:sp>
          <p:nvSpPr>
            <p:cNvPr id="10" name="-">
              <a:extLst>
                <a:ext uri="{FF2B5EF4-FFF2-40B4-BE49-F238E27FC236}">
                  <a16:creationId xmlns:a16="http://schemas.microsoft.com/office/drawing/2014/main" id="{1678EF10-8A6C-43D7-B362-DDF0456CEE17}"/>
                </a:ext>
              </a:extLst>
            </p:cNvPr>
            <p:cNvSpPr/>
            <p:nvPr/>
          </p:nvSpPr>
          <p:spPr>
            <a:xfrm>
              <a:off x="529501" y="554972"/>
              <a:ext cx="557182" cy="528362"/>
            </a:xfrm>
            <a:custGeom>
              <a:avLst/>
              <a:gdLst>
                <a:gd name="connsiteX0" fmla="*/ 377137 w 653841"/>
                <a:gd name="connsiteY0" fmla="*/ 94285 h 620022"/>
                <a:gd name="connsiteX1" fmla="*/ 528812 w 653841"/>
                <a:gd name="connsiteY1" fmla="*/ 94285 h 620022"/>
                <a:gd name="connsiteX2" fmla="*/ 653841 w 653841"/>
                <a:gd name="connsiteY2" fmla="*/ 310524 h 620022"/>
                <a:gd name="connsiteX3" fmla="*/ 528812 w 653841"/>
                <a:gd name="connsiteY3" fmla="*/ 525739 h 620022"/>
                <a:gd name="connsiteX4" fmla="*/ 377137 w 653841"/>
                <a:gd name="connsiteY4" fmla="*/ 525739 h 620022"/>
                <a:gd name="connsiteX5" fmla="*/ 503191 w 653841"/>
                <a:gd name="connsiteY5" fmla="*/ 310524 h 620022"/>
                <a:gd name="connsiteX6" fmla="*/ 0 w 653841"/>
                <a:gd name="connsiteY6" fmla="*/ 0 h 620022"/>
                <a:gd name="connsiteX7" fmla="*/ 216239 w 653841"/>
                <a:gd name="connsiteY7" fmla="*/ 0 h 620022"/>
                <a:gd name="connsiteX8" fmla="*/ 396609 w 653841"/>
                <a:gd name="connsiteY8" fmla="*/ 310524 h 620022"/>
                <a:gd name="connsiteX9" fmla="*/ 216239 w 653841"/>
                <a:gd name="connsiteY9" fmla="*/ 620022 h 620022"/>
                <a:gd name="connsiteX10" fmla="*/ 0 w 653841"/>
                <a:gd name="connsiteY10" fmla="*/ 620022 h 620022"/>
                <a:gd name="connsiteX11" fmla="*/ 179345 w 653841"/>
                <a:gd name="connsiteY11" fmla="*/ 310524 h 62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3841" h="620022">
                  <a:moveTo>
                    <a:pt x="377137" y="94285"/>
                  </a:moveTo>
                  <a:lnTo>
                    <a:pt x="528812" y="94285"/>
                  </a:lnTo>
                  <a:lnTo>
                    <a:pt x="653841" y="310524"/>
                  </a:lnTo>
                  <a:lnTo>
                    <a:pt x="528812" y="525739"/>
                  </a:lnTo>
                  <a:lnTo>
                    <a:pt x="377137" y="525739"/>
                  </a:lnTo>
                  <a:lnTo>
                    <a:pt x="503191" y="310524"/>
                  </a:lnTo>
                  <a:close/>
                  <a:moveTo>
                    <a:pt x="0" y="0"/>
                  </a:moveTo>
                  <a:lnTo>
                    <a:pt x="216239" y="0"/>
                  </a:lnTo>
                  <a:lnTo>
                    <a:pt x="396609" y="310524"/>
                  </a:lnTo>
                  <a:lnTo>
                    <a:pt x="216239" y="620022"/>
                  </a:lnTo>
                  <a:lnTo>
                    <a:pt x="0" y="620022"/>
                  </a:lnTo>
                  <a:lnTo>
                    <a:pt x="179345" y="3105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024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 sz="12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6854DEE-6824-492C-92CD-6D111AD13B23}"/>
                </a:ext>
              </a:extLst>
            </p:cNvPr>
            <p:cNvSpPr txBox="1"/>
            <p:nvPr/>
          </p:nvSpPr>
          <p:spPr>
            <a:xfrm>
              <a:off x="1086682" y="600458"/>
              <a:ext cx="20601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latin typeface="Montserrat Black" panose="00000A00000000000000" pitchFamily="2" charset="0"/>
                  <a:cs typeface="Poppins Black" panose="00000A00000000000000" pitchFamily="2" charset="0"/>
                </a:rPr>
                <a:t>COMPANY NAME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EED51A2-B30F-4E57-85F6-E471024E2363}"/>
                </a:ext>
              </a:extLst>
            </p:cNvPr>
            <p:cNvSpPr txBox="1"/>
            <p:nvPr/>
          </p:nvSpPr>
          <p:spPr>
            <a:xfrm>
              <a:off x="1101002" y="767476"/>
              <a:ext cx="21996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spc="300" dirty="0">
                  <a:solidFill>
                    <a:schemeClr val="bg1">
                      <a:lumMod val="95000"/>
                    </a:schemeClr>
                  </a:solidFill>
                  <a:latin typeface="Montserrat Light" panose="00000400000000000000" pitchFamily="2" charset="0"/>
                  <a:cs typeface="Poppins SemiBold" panose="00000700000000000000" pitchFamily="2" charset="0"/>
                </a:rPr>
                <a:t>Your Tagline Here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9664749-E864-4B19-835B-3A266FBEF0DB}"/>
              </a:ext>
            </a:extLst>
          </p:cNvPr>
          <p:cNvSpPr txBox="1"/>
          <p:nvPr/>
        </p:nvSpPr>
        <p:spPr>
          <a:xfrm>
            <a:off x="1427976" y="9309653"/>
            <a:ext cx="4002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amet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consectetur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adipiscing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elit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. Ut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posuere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est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 et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ornare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dapibus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,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risus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odio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iaculis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, sit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amet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euismod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arcu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 ipsum at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leo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Poppins Light" panose="000004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B5AFC4-37FD-4955-8F51-0BDF12839433}"/>
              </a:ext>
            </a:extLst>
          </p:cNvPr>
          <p:cNvSpPr txBox="1"/>
          <p:nvPr/>
        </p:nvSpPr>
        <p:spPr>
          <a:xfrm>
            <a:off x="1059917" y="7328165"/>
            <a:ext cx="43701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tserrat Black" panose="00000A00000000000000" pitchFamily="2" charset="0"/>
                <a:cs typeface="Poppins Black" panose="00000A00000000000000" pitchFamily="2" charset="0"/>
              </a:rPr>
              <a:t>DESIGN</a:t>
            </a:r>
          </a:p>
        </p:txBody>
      </p:sp>
      <p:sp>
        <p:nvSpPr>
          <p:cNvPr id="16" name="-">
            <a:extLst>
              <a:ext uri="{FF2B5EF4-FFF2-40B4-BE49-F238E27FC236}">
                <a16:creationId xmlns:a16="http://schemas.microsoft.com/office/drawing/2014/main" id="{CCB515CC-E7A4-405B-A868-9B292B477D76}"/>
              </a:ext>
            </a:extLst>
          </p:cNvPr>
          <p:cNvSpPr/>
          <p:nvPr/>
        </p:nvSpPr>
        <p:spPr>
          <a:xfrm>
            <a:off x="3582162" y="8552962"/>
            <a:ext cx="1666154" cy="36752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16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B07C89-4FC0-4FD3-862C-7C0BBD0D32FF}"/>
              </a:ext>
            </a:extLst>
          </p:cNvPr>
          <p:cNvSpPr txBox="1"/>
          <p:nvPr/>
        </p:nvSpPr>
        <p:spPr>
          <a:xfrm>
            <a:off x="3793113" y="8567447"/>
            <a:ext cx="1244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14304B"/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tserrat Black" panose="00000A00000000000000" pitchFamily="2" charset="0"/>
                <a:cs typeface="Poppins Black" panose="00000A00000000000000" pitchFamily="2" charset="0"/>
              </a:rPr>
              <a:t>VISIT US!!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6FE7CD-5591-4A67-A567-0E122CBFC5AA}"/>
              </a:ext>
            </a:extLst>
          </p:cNvPr>
          <p:cNvSpPr txBox="1"/>
          <p:nvPr/>
        </p:nvSpPr>
        <p:spPr>
          <a:xfrm>
            <a:off x="1981644" y="6978855"/>
            <a:ext cx="34483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000" spc="6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tserrat Black" panose="00000A00000000000000" pitchFamily="2" charset="0"/>
                <a:cs typeface="Poppins Black" panose="00000A00000000000000" pitchFamily="2" charset="0"/>
              </a:rPr>
              <a:t>INTERIOR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CCADA5-247E-400D-9589-290DF3C8B2E6}"/>
              </a:ext>
            </a:extLst>
          </p:cNvPr>
          <p:cNvSpPr txBox="1"/>
          <p:nvPr/>
        </p:nvSpPr>
        <p:spPr>
          <a:xfrm>
            <a:off x="2850323" y="11013840"/>
            <a:ext cx="1157354" cy="34565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2002" spc="0" baseline="0" dirty="0">
                <a:solidFill>
                  <a:schemeClr val="bg1">
                    <a:lumMod val="95000"/>
                  </a:schemeClr>
                </a:solidFill>
                <a:latin typeface="Montserrat Black" panose="00000A00000000000000" pitchFamily="2" charset="0"/>
                <a:cs typeface="Arial"/>
                <a:sym typeface="Arial"/>
                <a:rtl val="0"/>
              </a:rPr>
              <a:t>Swipe up</a:t>
            </a:r>
          </a:p>
        </p:txBody>
      </p:sp>
      <p:sp>
        <p:nvSpPr>
          <p:cNvPr id="22" name="-">
            <a:extLst>
              <a:ext uri="{FF2B5EF4-FFF2-40B4-BE49-F238E27FC236}">
                <a16:creationId xmlns:a16="http://schemas.microsoft.com/office/drawing/2014/main" id="{C6506DD5-C945-4E09-B480-44A01D874EF4}"/>
              </a:ext>
            </a:extLst>
          </p:cNvPr>
          <p:cNvSpPr/>
          <p:nvPr/>
        </p:nvSpPr>
        <p:spPr>
          <a:xfrm>
            <a:off x="3306132" y="10687974"/>
            <a:ext cx="245737" cy="279631"/>
          </a:xfrm>
          <a:custGeom>
            <a:avLst/>
            <a:gdLst>
              <a:gd name="connsiteX0" fmla="*/ 122869 w 245737"/>
              <a:gd name="connsiteY0" fmla="*/ 127105 h 279631"/>
              <a:gd name="connsiteX1" fmla="*/ 245737 w 245737"/>
              <a:gd name="connsiteY1" fmla="*/ 254210 h 279631"/>
              <a:gd name="connsiteX2" fmla="*/ 220316 w 245737"/>
              <a:gd name="connsiteY2" fmla="*/ 279631 h 279631"/>
              <a:gd name="connsiteX3" fmla="*/ 122869 w 245737"/>
              <a:gd name="connsiteY3" fmla="*/ 182184 h 279631"/>
              <a:gd name="connsiteX4" fmla="*/ 25421 w 245737"/>
              <a:gd name="connsiteY4" fmla="*/ 279631 h 279631"/>
              <a:gd name="connsiteX5" fmla="*/ 0 w 245737"/>
              <a:gd name="connsiteY5" fmla="*/ 254210 h 279631"/>
              <a:gd name="connsiteX6" fmla="*/ 122869 w 245737"/>
              <a:gd name="connsiteY6" fmla="*/ 0 h 279631"/>
              <a:gd name="connsiteX7" fmla="*/ 245737 w 245737"/>
              <a:gd name="connsiteY7" fmla="*/ 122868 h 279631"/>
              <a:gd name="connsiteX8" fmla="*/ 220316 w 245737"/>
              <a:gd name="connsiteY8" fmla="*/ 148289 h 279631"/>
              <a:gd name="connsiteX9" fmla="*/ 122869 w 245737"/>
              <a:gd name="connsiteY9" fmla="*/ 50842 h 279631"/>
              <a:gd name="connsiteX10" fmla="*/ 25421 w 245737"/>
              <a:gd name="connsiteY10" fmla="*/ 148289 h 279631"/>
              <a:gd name="connsiteX11" fmla="*/ 0 w 245737"/>
              <a:gd name="connsiteY11" fmla="*/ 122868 h 279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5737" h="279631">
                <a:moveTo>
                  <a:pt x="122869" y="127105"/>
                </a:moveTo>
                <a:lnTo>
                  <a:pt x="245737" y="254210"/>
                </a:lnTo>
                <a:lnTo>
                  <a:pt x="220316" y="279631"/>
                </a:lnTo>
                <a:lnTo>
                  <a:pt x="122869" y="182184"/>
                </a:lnTo>
                <a:lnTo>
                  <a:pt x="25421" y="279631"/>
                </a:lnTo>
                <a:lnTo>
                  <a:pt x="0" y="254210"/>
                </a:lnTo>
                <a:close/>
                <a:moveTo>
                  <a:pt x="122869" y="0"/>
                </a:moveTo>
                <a:lnTo>
                  <a:pt x="245737" y="122868"/>
                </a:lnTo>
                <a:lnTo>
                  <a:pt x="220316" y="148289"/>
                </a:lnTo>
                <a:lnTo>
                  <a:pt x="122869" y="50842"/>
                </a:lnTo>
                <a:lnTo>
                  <a:pt x="25421" y="148289"/>
                </a:lnTo>
                <a:lnTo>
                  <a:pt x="0" y="122868"/>
                </a:lnTo>
                <a:close/>
              </a:path>
            </a:pathLst>
          </a:custGeom>
          <a:solidFill>
            <a:srgbClr val="FB5337"/>
          </a:solidFill>
          <a:ln w="4234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44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1256</TotalTime>
  <Words>43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 Black</vt:lpstr>
      <vt:lpstr>Montserrat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51</cp:revision>
  <dcterms:created xsi:type="dcterms:W3CDTF">2020-09-24T04:03:09Z</dcterms:created>
  <dcterms:modified xsi:type="dcterms:W3CDTF">2022-02-12T02:04:12Z</dcterms:modified>
</cp:coreProperties>
</file>