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sldIdLst>
    <p:sldId id="316" r:id="rId2"/>
    <p:sldId id="317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</p:sldIdLst>
  <p:sldSz cx="11930063" cy="68500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sem Título" id="{34E4E515-B810-4F84-8A3E-C734433069B7}">
          <p14:sldIdLst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E9F4"/>
    <a:srgbClr val="FFDCD3"/>
    <a:srgbClr val="FADDCE"/>
    <a:srgbClr val="0F0F0F"/>
    <a:srgbClr val="444200"/>
    <a:srgbClr val="0006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0086"/>
            <a:ext cx="11930063" cy="2479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2132" y="1801318"/>
            <a:ext cx="9245799" cy="1822984"/>
          </a:xfrm>
        </p:spPr>
        <p:txBody>
          <a:bodyPr anchor="b">
            <a:normAutofit/>
          </a:bodyPr>
          <a:lstStyle>
            <a:lvl1pPr algn="l">
              <a:defRPr sz="587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2132" y="3627997"/>
            <a:ext cx="9245799" cy="685006"/>
          </a:xfrm>
        </p:spPr>
        <p:txBody>
          <a:bodyPr>
            <a:normAutofit/>
          </a:bodyPr>
          <a:lstStyle>
            <a:lvl1pPr marL="0" indent="0" algn="l">
              <a:buNone/>
              <a:defRPr sz="1957"/>
            </a:lvl1pPr>
            <a:lvl2pPr marL="447370" indent="0" algn="ctr">
              <a:buNone/>
              <a:defRPr sz="1957"/>
            </a:lvl2pPr>
            <a:lvl3pPr marL="894740" indent="0" algn="ctr">
              <a:buNone/>
              <a:defRPr sz="1761"/>
            </a:lvl3pPr>
            <a:lvl4pPr marL="1342111" indent="0" algn="ctr">
              <a:buNone/>
              <a:defRPr sz="1566"/>
            </a:lvl4pPr>
            <a:lvl5pPr marL="1789481" indent="0" algn="ctr">
              <a:buNone/>
              <a:defRPr sz="1566"/>
            </a:lvl5pPr>
            <a:lvl6pPr marL="2236851" indent="0" algn="ctr">
              <a:buNone/>
              <a:defRPr sz="1566"/>
            </a:lvl6pPr>
            <a:lvl7pPr marL="2684221" indent="0" algn="ctr">
              <a:buNone/>
              <a:defRPr sz="1566"/>
            </a:lvl7pPr>
            <a:lvl8pPr marL="3131591" indent="0" algn="ctr">
              <a:buNone/>
              <a:defRPr sz="1566"/>
            </a:lvl8pPr>
            <a:lvl9pPr marL="3578962" indent="0" algn="ctr">
              <a:buNone/>
              <a:defRPr sz="1566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39629" y="4309335"/>
            <a:ext cx="2848303" cy="374208"/>
          </a:xfrm>
        </p:spPr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42132" y="4318842"/>
            <a:ext cx="6263283" cy="364702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3667" y="1429211"/>
            <a:ext cx="2684264" cy="364702"/>
          </a:xfrm>
        </p:spPr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21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43" y="4691924"/>
            <a:ext cx="10589530" cy="818407"/>
          </a:xfrm>
        </p:spPr>
        <p:txBody>
          <a:bodyPr anchor="b"/>
          <a:lstStyle>
            <a:lvl1pPr algn="l">
              <a:defRPr sz="313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7081" y="940350"/>
            <a:ext cx="10589340" cy="3474136"/>
          </a:xfrm>
        </p:spPr>
        <p:txBody>
          <a:bodyPr anchor="t"/>
          <a:lstStyle>
            <a:lvl1pPr marL="0" indent="0">
              <a:buNone/>
              <a:defRPr sz="3131"/>
            </a:lvl1pPr>
            <a:lvl2pPr marL="447370" indent="0">
              <a:buNone/>
              <a:defRPr sz="2740"/>
            </a:lvl2pPr>
            <a:lvl3pPr marL="894740" indent="0">
              <a:buNone/>
              <a:defRPr sz="2348"/>
            </a:lvl3pPr>
            <a:lvl4pPr marL="1342111" indent="0">
              <a:buNone/>
              <a:defRPr sz="1957"/>
            </a:lvl4pPr>
            <a:lvl5pPr marL="1789481" indent="0">
              <a:buNone/>
              <a:defRPr sz="1957"/>
            </a:lvl5pPr>
            <a:lvl6pPr marL="2236851" indent="0">
              <a:buNone/>
              <a:defRPr sz="1957"/>
            </a:lvl6pPr>
            <a:lvl7pPr marL="2684221" indent="0">
              <a:buNone/>
              <a:defRPr sz="1957"/>
            </a:lvl7pPr>
            <a:lvl8pPr marL="3131591" indent="0">
              <a:buNone/>
              <a:defRPr sz="1957"/>
            </a:lvl8pPr>
            <a:lvl9pPr marL="3578962" indent="0">
              <a:buNone/>
              <a:defRPr sz="195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6" y="5510331"/>
            <a:ext cx="10587931" cy="701157"/>
          </a:xfrm>
        </p:spPr>
        <p:txBody>
          <a:bodyPr/>
          <a:lstStyle>
            <a:lvl1pPr marL="0" indent="0" algn="l">
              <a:buNone/>
              <a:defRPr sz="1566"/>
            </a:lvl1pPr>
            <a:lvl2pPr marL="447370" indent="0">
              <a:buNone/>
              <a:defRPr sz="1370"/>
            </a:lvl2pPr>
            <a:lvl3pPr marL="894740" indent="0">
              <a:buNone/>
              <a:defRPr sz="1174"/>
            </a:lvl3pPr>
            <a:lvl4pPr marL="1342111" indent="0">
              <a:buNone/>
              <a:defRPr sz="979"/>
            </a:lvl4pPr>
            <a:lvl5pPr marL="1789481" indent="0">
              <a:buNone/>
              <a:defRPr sz="979"/>
            </a:lvl5pPr>
            <a:lvl6pPr marL="2236851" indent="0">
              <a:buNone/>
              <a:defRPr sz="979"/>
            </a:lvl6pPr>
            <a:lvl7pPr marL="2684221" indent="0">
              <a:buNone/>
              <a:defRPr sz="979"/>
            </a:lvl7pPr>
            <a:lvl8pPr marL="3131591" indent="0">
              <a:buNone/>
              <a:defRPr sz="979"/>
            </a:lvl8pPr>
            <a:lvl9pPr marL="3578962" indent="0">
              <a:buNone/>
              <a:defRPr sz="97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037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0086"/>
            <a:ext cx="11930063" cy="2479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6" y="752660"/>
            <a:ext cx="10587931" cy="2799224"/>
          </a:xfrm>
        </p:spPr>
        <p:txBody>
          <a:bodyPr anchor="ctr"/>
          <a:lstStyle>
            <a:lvl1pPr algn="l">
              <a:defRPr sz="313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2457" y="3644910"/>
            <a:ext cx="9912869" cy="997911"/>
          </a:xfrm>
        </p:spPr>
        <p:txBody>
          <a:bodyPr anchor="ctr"/>
          <a:lstStyle>
            <a:lvl1pPr marL="0" indent="0">
              <a:buNone/>
              <a:defRPr sz="1566"/>
            </a:lvl1pPr>
            <a:lvl2pPr marL="447370" indent="0">
              <a:buNone/>
              <a:defRPr sz="1370"/>
            </a:lvl2pPr>
            <a:lvl3pPr marL="894740" indent="0">
              <a:buNone/>
              <a:defRPr sz="1174"/>
            </a:lvl3pPr>
            <a:lvl4pPr marL="1342111" indent="0">
              <a:buNone/>
              <a:defRPr sz="979"/>
            </a:lvl4pPr>
            <a:lvl5pPr marL="1789481" indent="0">
              <a:buNone/>
              <a:defRPr sz="979"/>
            </a:lvl5pPr>
            <a:lvl6pPr marL="2236851" indent="0">
              <a:buNone/>
              <a:defRPr sz="979"/>
            </a:lvl6pPr>
            <a:lvl7pPr marL="2684221" indent="0">
              <a:buNone/>
              <a:defRPr sz="979"/>
            </a:lvl7pPr>
            <a:lvl8pPr marL="3131591" indent="0">
              <a:buNone/>
              <a:defRPr sz="979"/>
            </a:lvl8pPr>
            <a:lvl9pPr marL="3578962" indent="0">
              <a:buNone/>
              <a:defRPr sz="97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46563" y="380560"/>
            <a:ext cx="2848303" cy="364702"/>
          </a:xfrm>
        </p:spPr>
        <p:txBody>
          <a:bodyPr/>
          <a:lstStyle>
            <a:lvl1pPr algn="r">
              <a:defRPr/>
            </a:lvl1pPr>
          </a:lstStyle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1066" y="379502"/>
            <a:ext cx="6841284" cy="36470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29079" y="380560"/>
            <a:ext cx="629918" cy="364702"/>
          </a:xfrm>
        </p:spPr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18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0086"/>
            <a:ext cx="11930063" cy="2479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2458" y="752661"/>
            <a:ext cx="9933434" cy="2601481"/>
          </a:xfrm>
        </p:spPr>
        <p:txBody>
          <a:bodyPr anchor="ctr"/>
          <a:lstStyle>
            <a:lvl1pPr algn="l">
              <a:defRPr sz="313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75853" y="3361661"/>
            <a:ext cx="9386642" cy="443929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370"/>
            </a:lvl2pPr>
            <a:lvl3pPr marL="894740" indent="0">
              <a:buNone/>
              <a:defRPr sz="1174"/>
            </a:lvl3pPr>
            <a:lvl4pPr marL="1342111" indent="0">
              <a:buNone/>
              <a:defRPr sz="979"/>
            </a:lvl4pPr>
            <a:lvl5pPr marL="1789481" indent="0">
              <a:buNone/>
              <a:defRPr sz="979"/>
            </a:lvl5pPr>
            <a:lvl6pPr marL="2236851" indent="0">
              <a:buNone/>
              <a:defRPr sz="979"/>
            </a:lvl6pPr>
            <a:lvl7pPr marL="2684221" indent="0">
              <a:buNone/>
              <a:defRPr sz="979"/>
            </a:lvl7pPr>
            <a:lvl8pPr marL="3131591" indent="0">
              <a:buNone/>
              <a:defRPr sz="979"/>
            </a:lvl8pPr>
            <a:lvl9pPr marL="3578962" indent="0">
              <a:buNone/>
              <a:defRPr sz="97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2458" y="3955280"/>
            <a:ext cx="9933434" cy="679084"/>
          </a:xfrm>
        </p:spPr>
        <p:txBody>
          <a:bodyPr anchor="ctr">
            <a:normAutofit/>
          </a:bodyPr>
          <a:lstStyle>
            <a:lvl1pPr marL="0" indent="0">
              <a:buNone/>
              <a:defRPr sz="1566"/>
            </a:lvl1pPr>
            <a:lvl2pPr marL="447370" indent="0">
              <a:buNone/>
              <a:defRPr sz="1370"/>
            </a:lvl2pPr>
            <a:lvl3pPr marL="894740" indent="0">
              <a:buNone/>
              <a:defRPr sz="1174"/>
            </a:lvl3pPr>
            <a:lvl4pPr marL="1342111" indent="0">
              <a:buNone/>
              <a:defRPr sz="979"/>
            </a:lvl4pPr>
            <a:lvl5pPr marL="1789481" indent="0">
              <a:buNone/>
              <a:defRPr sz="979"/>
            </a:lvl5pPr>
            <a:lvl6pPr marL="2236851" indent="0">
              <a:buNone/>
              <a:defRPr sz="979"/>
            </a:lvl6pPr>
            <a:lvl7pPr marL="2684221" indent="0">
              <a:buNone/>
              <a:defRPr sz="979"/>
            </a:lvl7pPr>
            <a:lvl8pPr marL="3131591" indent="0">
              <a:buNone/>
              <a:defRPr sz="979"/>
            </a:lvl8pPr>
            <a:lvl9pPr marL="3578962" indent="0">
              <a:buNone/>
              <a:defRPr sz="97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46563" y="380560"/>
            <a:ext cx="2848303" cy="364702"/>
          </a:xfrm>
        </p:spPr>
        <p:txBody>
          <a:bodyPr/>
          <a:lstStyle>
            <a:lvl1pPr algn="r">
              <a:defRPr/>
            </a:lvl1pPr>
          </a:lstStyle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1066" y="379502"/>
            <a:ext cx="6841284" cy="36470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29079" y="380560"/>
            <a:ext cx="629918" cy="364702"/>
          </a:xfrm>
        </p:spPr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6018" y="932370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82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48241" y="2698164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6855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0086"/>
            <a:ext cx="11930063" cy="2479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2484" y="1123400"/>
            <a:ext cx="9928202" cy="2508928"/>
          </a:xfrm>
        </p:spPr>
        <p:txBody>
          <a:bodyPr anchor="b"/>
          <a:lstStyle>
            <a:lvl1pPr algn="l">
              <a:defRPr sz="313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2457" y="3644093"/>
            <a:ext cx="9926703" cy="998728"/>
          </a:xfrm>
        </p:spPr>
        <p:txBody>
          <a:bodyPr anchor="t"/>
          <a:lstStyle>
            <a:lvl1pPr marL="0" indent="0">
              <a:buNone/>
              <a:defRPr sz="1566"/>
            </a:lvl1pPr>
            <a:lvl2pPr marL="447370" indent="0">
              <a:buNone/>
              <a:defRPr sz="1370"/>
            </a:lvl2pPr>
            <a:lvl3pPr marL="894740" indent="0">
              <a:buNone/>
              <a:defRPr sz="1174"/>
            </a:lvl3pPr>
            <a:lvl4pPr marL="1342111" indent="0">
              <a:buNone/>
              <a:defRPr sz="979"/>
            </a:lvl4pPr>
            <a:lvl5pPr marL="1789481" indent="0">
              <a:buNone/>
              <a:defRPr sz="979"/>
            </a:lvl5pPr>
            <a:lvl6pPr marL="2236851" indent="0">
              <a:buNone/>
              <a:defRPr sz="979"/>
            </a:lvl6pPr>
            <a:lvl7pPr marL="2684221" indent="0">
              <a:buNone/>
              <a:defRPr sz="979"/>
            </a:lvl7pPr>
            <a:lvl8pPr marL="3131591" indent="0">
              <a:buNone/>
              <a:defRPr sz="979"/>
            </a:lvl8pPr>
            <a:lvl9pPr marL="3578962" indent="0">
              <a:buNone/>
              <a:defRPr sz="97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46563" y="378445"/>
            <a:ext cx="2848303" cy="364702"/>
          </a:xfrm>
        </p:spPr>
        <p:txBody>
          <a:bodyPr/>
          <a:lstStyle>
            <a:lvl1pPr algn="r">
              <a:defRPr/>
            </a:lvl1pPr>
          </a:lstStyle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1066" y="378445"/>
            <a:ext cx="6841284" cy="36470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29079" y="380560"/>
            <a:ext cx="629918" cy="364702"/>
          </a:xfrm>
        </p:spPr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131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33390" y="761118"/>
            <a:ext cx="8425606" cy="130235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71066" y="2199531"/>
            <a:ext cx="3382173" cy="616606"/>
          </a:xfrm>
        </p:spPr>
        <p:txBody>
          <a:bodyPr anchor="b">
            <a:noAutofit/>
          </a:bodyPr>
          <a:lstStyle>
            <a:lvl1pPr marL="0" indent="0">
              <a:buNone/>
              <a:defRPr sz="2348" b="0">
                <a:solidFill>
                  <a:schemeClr val="tx1"/>
                </a:solidFill>
              </a:defRPr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71065" y="2901204"/>
            <a:ext cx="3382173" cy="3310296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4939" y="2198785"/>
            <a:ext cx="3382173" cy="625809"/>
          </a:xfrm>
        </p:spPr>
        <p:txBody>
          <a:bodyPr anchor="b">
            <a:noAutofit/>
          </a:bodyPr>
          <a:lstStyle>
            <a:lvl1pPr marL="0" indent="0">
              <a:buNone/>
              <a:defRPr sz="2348" b="0">
                <a:solidFill>
                  <a:schemeClr val="tx1"/>
                </a:solidFill>
              </a:defRPr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73039" y="2900706"/>
            <a:ext cx="3382173" cy="3310782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78812" y="2190328"/>
            <a:ext cx="3382173" cy="625809"/>
          </a:xfrm>
        </p:spPr>
        <p:txBody>
          <a:bodyPr anchor="b">
            <a:noAutofit/>
          </a:bodyPr>
          <a:lstStyle>
            <a:lvl1pPr marL="0" indent="0">
              <a:buNone/>
              <a:defRPr sz="2348" b="0">
                <a:solidFill>
                  <a:schemeClr val="tx1"/>
                </a:solidFill>
              </a:defRPr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78813" y="2901204"/>
            <a:ext cx="3382173" cy="3310296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416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33390" y="761118"/>
            <a:ext cx="8425606" cy="1293901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73824" y="4186150"/>
            <a:ext cx="3377427" cy="681975"/>
          </a:xfrm>
        </p:spPr>
        <p:txBody>
          <a:bodyPr anchor="b">
            <a:noAutofit/>
          </a:bodyPr>
          <a:lstStyle>
            <a:lvl1pPr marL="0" indent="0">
              <a:buNone/>
              <a:defRPr sz="2348" b="0">
                <a:solidFill>
                  <a:schemeClr val="tx1"/>
                </a:solidFill>
              </a:defRPr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73824" y="2359466"/>
            <a:ext cx="3377427" cy="1522236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66"/>
            </a:lvl1pPr>
            <a:lvl2pPr marL="447370" indent="0">
              <a:buNone/>
              <a:defRPr sz="1566"/>
            </a:lvl2pPr>
            <a:lvl3pPr marL="894740" indent="0">
              <a:buNone/>
              <a:defRPr sz="1566"/>
            </a:lvl3pPr>
            <a:lvl4pPr marL="1342111" indent="0">
              <a:buNone/>
              <a:defRPr sz="1566"/>
            </a:lvl4pPr>
            <a:lvl5pPr marL="1789481" indent="0">
              <a:buNone/>
              <a:defRPr sz="1566"/>
            </a:lvl5pPr>
            <a:lvl6pPr marL="2236851" indent="0">
              <a:buNone/>
              <a:defRPr sz="1566"/>
            </a:lvl6pPr>
            <a:lvl7pPr marL="2684221" indent="0">
              <a:buNone/>
              <a:defRPr sz="1566"/>
            </a:lvl7pPr>
            <a:lvl8pPr marL="3131591" indent="0">
              <a:buNone/>
              <a:defRPr sz="1566"/>
            </a:lvl8pPr>
            <a:lvl9pPr marL="3578962" indent="0">
              <a:buNone/>
              <a:defRPr sz="15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73824" y="4868124"/>
            <a:ext cx="3377427" cy="1343364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0285" y="4186150"/>
            <a:ext cx="3374837" cy="681975"/>
          </a:xfrm>
        </p:spPr>
        <p:txBody>
          <a:bodyPr anchor="b">
            <a:noAutofit/>
          </a:bodyPr>
          <a:lstStyle>
            <a:lvl1pPr marL="0" indent="0">
              <a:buNone/>
              <a:defRPr sz="2348" b="0">
                <a:solidFill>
                  <a:schemeClr val="tx1"/>
                </a:solidFill>
              </a:defRPr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80285" y="2359466"/>
            <a:ext cx="3374838" cy="1522236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66"/>
            </a:lvl1pPr>
            <a:lvl2pPr marL="447370" indent="0">
              <a:buNone/>
              <a:defRPr sz="1566"/>
            </a:lvl2pPr>
            <a:lvl3pPr marL="894740" indent="0">
              <a:buNone/>
              <a:defRPr sz="1566"/>
            </a:lvl3pPr>
            <a:lvl4pPr marL="1342111" indent="0">
              <a:buNone/>
              <a:defRPr sz="1566"/>
            </a:lvl4pPr>
            <a:lvl5pPr marL="1789481" indent="0">
              <a:buNone/>
              <a:defRPr sz="1566"/>
            </a:lvl5pPr>
            <a:lvl6pPr marL="2236851" indent="0">
              <a:buNone/>
              <a:defRPr sz="1566"/>
            </a:lvl6pPr>
            <a:lvl7pPr marL="2684221" indent="0">
              <a:buNone/>
              <a:defRPr sz="1566"/>
            </a:lvl7pPr>
            <a:lvl8pPr marL="3131591" indent="0">
              <a:buNone/>
              <a:defRPr sz="1566"/>
            </a:lvl8pPr>
            <a:lvl9pPr marL="3578962" indent="0">
              <a:buNone/>
              <a:defRPr sz="15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80286" y="4868123"/>
            <a:ext cx="3374837" cy="1343364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76788" y="4186150"/>
            <a:ext cx="3382209" cy="681975"/>
          </a:xfrm>
        </p:spPr>
        <p:txBody>
          <a:bodyPr anchor="b">
            <a:noAutofit/>
          </a:bodyPr>
          <a:lstStyle>
            <a:lvl1pPr marL="0" indent="0">
              <a:buNone/>
              <a:defRPr sz="2348" b="0">
                <a:solidFill>
                  <a:schemeClr val="tx1"/>
                </a:solidFill>
              </a:defRPr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76909" y="2359466"/>
            <a:ext cx="3373803" cy="1522236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66"/>
            </a:lvl1pPr>
            <a:lvl2pPr marL="447370" indent="0">
              <a:buNone/>
              <a:defRPr sz="1566"/>
            </a:lvl2pPr>
            <a:lvl3pPr marL="894740" indent="0">
              <a:buNone/>
              <a:defRPr sz="1566"/>
            </a:lvl3pPr>
            <a:lvl4pPr marL="1342111" indent="0">
              <a:buNone/>
              <a:defRPr sz="1566"/>
            </a:lvl4pPr>
            <a:lvl5pPr marL="1789481" indent="0">
              <a:buNone/>
              <a:defRPr sz="1566"/>
            </a:lvl5pPr>
            <a:lvl6pPr marL="2236851" indent="0">
              <a:buNone/>
              <a:defRPr sz="1566"/>
            </a:lvl6pPr>
            <a:lvl7pPr marL="2684221" indent="0">
              <a:buNone/>
              <a:defRPr sz="1566"/>
            </a:lvl7pPr>
            <a:lvl8pPr marL="3131591" indent="0">
              <a:buNone/>
              <a:defRPr sz="1566"/>
            </a:lvl8pPr>
            <a:lvl9pPr marL="3578962" indent="0">
              <a:buNone/>
              <a:defRPr sz="15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76788" y="4868121"/>
            <a:ext cx="3378272" cy="1343364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1066" y="2192020"/>
            <a:ext cx="10587931" cy="401946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0729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0086"/>
            <a:ext cx="11930063" cy="247997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5799" y="744204"/>
            <a:ext cx="2013198" cy="389861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2457" y="744205"/>
            <a:ext cx="8027939" cy="389861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46563" y="379502"/>
            <a:ext cx="2848303" cy="364702"/>
          </a:xfrm>
        </p:spPr>
        <p:txBody>
          <a:bodyPr/>
          <a:lstStyle>
            <a:lvl1pPr algn="r">
              <a:defRPr/>
            </a:lvl1pPr>
          </a:lstStyle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1066" y="380560"/>
            <a:ext cx="6841284" cy="364702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29079" y="380560"/>
            <a:ext cx="629918" cy="364702"/>
          </a:xfrm>
        </p:spPr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603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499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0086"/>
            <a:ext cx="11930063" cy="2479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7" y="752662"/>
            <a:ext cx="10587930" cy="2798692"/>
          </a:xfrm>
        </p:spPr>
        <p:txBody>
          <a:bodyPr anchor="b">
            <a:normAutofit/>
          </a:bodyPr>
          <a:lstStyle>
            <a:lvl1pPr algn="r">
              <a:defRPr sz="39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2457" y="3637511"/>
            <a:ext cx="10264825" cy="954569"/>
          </a:xfrm>
        </p:spPr>
        <p:txBody>
          <a:bodyPr>
            <a:normAutofit/>
          </a:bodyPr>
          <a:lstStyle>
            <a:lvl1pPr marL="0" indent="0" algn="r">
              <a:buNone/>
              <a:defRPr sz="2153">
                <a:solidFill>
                  <a:schemeClr val="tx1">
                    <a:tint val="75000"/>
                  </a:schemeClr>
                </a:solidFill>
              </a:defRPr>
            </a:lvl1pPr>
            <a:lvl2pPr marL="447370" indent="0">
              <a:buNone/>
              <a:defRPr sz="1957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46563" y="380560"/>
            <a:ext cx="2848303" cy="364702"/>
          </a:xfrm>
        </p:spPr>
        <p:txBody>
          <a:bodyPr/>
          <a:lstStyle>
            <a:lvl1pPr algn="r">
              <a:defRPr/>
            </a:lvl1pPr>
          </a:lstStyle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1066" y="380560"/>
            <a:ext cx="6841284" cy="3636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29079" y="380560"/>
            <a:ext cx="629918" cy="364702"/>
          </a:xfrm>
        </p:spPr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88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066" y="2192020"/>
            <a:ext cx="5219403" cy="401946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39594" y="2192020"/>
            <a:ext cx="5219403" cy="401946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47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3390" y="761118"/>
            <a:ext cx="8425607" cy="1293901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764" y="2181275"/>
            <a:ext cx="4970851" cy="822958"/>
          </a:xfrm>
        </p:spPr>
        <p:txBody>
          <a:bodyPr anchor="b">
            <a:normAutofit/>
          </a:bodyPr>
          <a:lstStyle>
            <a:lvl1pPr marL="0" indent="0">
              <a:buNone/>
              <a:defRPr sz="2740" b="0">
                <a:solidFill>
                  <a:schemeClr val="tx1"/>
                </a:solidFill>
              </a:defRPr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1067" y="3129041"/>
            <a:ext cx="5197655" cy="308244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3283" y="2181275"/>
            <a:ext cx="4995714" cy="822958"/>
          </a:xfrm>
        </p:spPr>
        <p:txBody>
          <a:bodyPr anchor="b">
            <a:normAutofit/>
          </a:bodyPr>
          <a:lstStyle>
            <a:lvl1pPr marL="0" indent="0">
              <a:buNone/>
              <a:defRPr sz="2740" b="0">
                <a:solidFill>
                  <a:schemeClr val="tx1"/>
                </a:solidFill>
              </a:defRPr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9594" y="3129041"/>
            <a:ext cx="5219403" cy="308244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821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31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96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6" y="1522236"/>
            <a:ext cx="4026396" cy="1598348"/>
          </a:xfrm>
        </p:spPr>
        <p:txBody>
          <a:bodyPr anchor="b"/>
          <a:lstStyle>
            <a:lvl1pPr algn="l">
              <a:defRPr sz="313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8255" y="745895"/>
            <a:ext cx="6370742" cy="5465592"/>
          </a:xfrm>
        </p:spPr>
        <p:txBody>
          <a:bodyPr anchor="ctr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6" y="3120584"/>
            <a:ext cx="4026396" cy="3090904"/>
          </a:xfrm>
        </p:spPr>
        <p:txBody>
          <a:bodyPr/>
          <a:lstStyle>
            <a:lvl1pPr marL="0" indent="0">
              <a:buNone/>
              <a:defRPr sz="1566"/>
            </a:lvl1pPr>
            <a:lvl2pPr marL="447370" indent="0">
              <a:buNone/>
              <a:defRPr sz="1370"/>
            </a:lvl2pPr>
            <a:lvl3pPr marL="894740" indent="0">
              <a:buNone/>
              <a:defRPr sz="1174"/>
            </a:lvl3pPr>
            <a:lvl4pPr marL="1342111" indent="0">
              <a:buNone/>
              <a:defRPr sz="979"/>
            </a:lvl4pPr>
            <a:lvl5pPr marL="1789481" indent="0">
              <a:buNone/>
              <a:defRPr sz="979"/>
            </a:lvl5pPr>
            <a:lvl6pPr marL="2236851" indent="0">
              <a:buNone/>
              <a:defRPr sz="979"/>
            </a:lvl6pPr>
            <a:lvl7pPr marL="2684221" indent="0">
              <a:buNone/>
              <a:defRPr sz="979"/>
            </a:lvl7pPr>
            <a:lvl8pPr marL="3131591" indent="0">
              <a:buNone/>
              <a:defRPr sz="979"/>
            </a:lvl8pPr>
            <a:lvl9pPr marL="3578962" indent="0">
              <a:buNone/>
              <a:defRPr sz="97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17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6" y="1522236"/>
            <a:ext cx="6725573" cy="1598348"/>
          </a:xfrm>
        </p:spPr>
        <p:txBody>
          <a:bodyPr anchor="b"/>
          <a:lstStyle>
            <a:lvl1pPr algn="l">
              <a:defRPr sz="313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92345" y="750372"/>
            <a:ext cx="3566652" cy="5461115"/>
          </a:xfrm>
        </p:spPr>
        <p:txBody>
          <a:bodyPr anchor="t"/>
          <a:lstStyle>
            <a:lvl1pPr marL="0" indent="0">
              <a:buNone/>
              <a:defRPr sz="3131"/>
            </a:lvl1pPr>
            <a:lvl2pPr marL="447370" indent="0">
              <a:buNone/>
              <a:defRPr sz="2740"/>
            </a:lvl2pPr>
            <a:lvl3pPr marL="894740" indent="0">
              <a:buNone/>
              <a:defRPr sz="2348"/>
            </a:lvl3pPr>
            <a:lvl4pPr marL="1342111" indent="0">
              <a:buNone/>
              <a:defRPr sz="1957"/>
            </a:lvl4pPr>
            <a:lvl5pPr marL="1789481" indent="0">
              <a:buNone/>
              <a:defRPr sz="1957"/>
            </a:lvl5pPr>
            <a:lvl6pPr marL="2236851" indent="0">
              <a:buNone/>
              <a:defRPr sz="1957"/>
            </a:lvl6pPr>
            <a:lvl7pPr marL="2684221" indent="0">
              <a:buNone/>
              <a:defRPr sz="1957"/>
            </a:lvl7pPr>
            <a:lvl8pPr marL="3131591" indent="0">
              <a:buNone/>
              <a:defRPr sz="1957"/>
            </a:lvl8pPr>
            <a:lvl9pPr marL="3578962" indent="0">
              <a:buNone/>
              <a:defRPr sz="195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6" y="3120584"/>
            <a:ext cx="6725573" cy="3090904"/>
          </a:xfrm>
        </p:spPr>
        <p:txBody>
          <a:bodyPr/>
          <a:lstStyle>
            <a:lvl1pPr marL="0" indent="0">
              <a:buNone/>
              <a:defRPr sz="1566"/>
            </a:lvl1pPr>
            <a:lvl2pPr marL="447370" indent="0">
              <a:buNone/>
              <a:defRPr sz="1370"/>
            </a:lvl2pPr>
            <a:lvl3pPr marL="894740" indent="0">
              <a:buNone/>
              <a:defRPr sz="1174"/>
            </a:lvl3pPr>
            <a:lvl4pPr marL="1342111" indent="0">
              <a:buNone/>
              <a:defRPr sz="979"/>
            </a:lvl4pPr>
            <a:lvl5pPr marL="1789481" indent="0">
              <a:buNone/>
              <a:defRPr sz="979"/>
            </a:lvl5pPr>
            <a:lvl6pPr marL="2236851" indent="0">
              <a:buNone/>
              <a:defRPr sz="979"/>
            </a:lvl6pPr>
            <a:lvl7pPr marL="2684221" indent="0">
              <a:buNone/>
              <a:defRPr sz="979"/>
            </a:lvl7pPr>
            <a:lvl8pPr marL="3131591" indent="0">
              <a:buNone/>
              <a:defRPr sz="979"/>
            </a:lvl8pPr>
            <a:lvl9pPr marL="3578962" indent="0">
              <a:buNone/>
              <a:defRPr sz="979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998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930063" cy="143978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3390" y="763488"/>
            <a:ext cx="8425607" cy="12915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6" y="2192021"/>
            <a:ext cx="10587931" cy="4019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0694" y="6348994"/>
            <a:ext cx="2848303" cy="3647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322F6-1C60-46CF-968C-BC20E470F443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1066" y="6348490"/>
            <a:ext cx="7605415" cy="3647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4733" y="380560"/>
            <a:ext cx="2684264" cy="3647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4496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</p:sldLayoutIdLst>
  <p:txStyles>
    <p:titleStyle>
      <a:lvl1pPr algn="r" defTabSz="894740" rtl="0" eaLnBrk="1" latinLnBrk="0" hangingPunct="1">
        <a:lnSpc>
          <a:spcPct val="90000"/>
        </a:lnSpc>
        <a:spcBef>
          <a:spcPct val="0"/>
        </a:spcBef>
        <a:buNone/>
        <a:defRPr sz="3914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685" indent="-223685" algn="l" defTabSz="894740" rtl="0" eaLnBrk="1" latinLnBrk="0" hangingPunct="1">
        <a:lnSpc>
          <a:spcPct val="90000"/>
        </a:lnSpc>
        <a:spcBef>
          <a:spcPts val="979"/>
        </a:spcBef>
        <a:buFont typeface="Arial" panose="020B0604020202020204" pitchFamily="34" charset="0"/>
        <a:buChar char="•"/>
        <a:defRPr sz="2153" kern="1200">
          <a:solidFill>
            <a:schemeClr val="tx1"/>
          </a:solidFill>
          <a:latin typeface="+mn-lt"/>
          <a:ea typeface="+mn-ea"/>
          <a:cs typeface="+mn-cs"/>
        </a:defRPr>
      </a:lvl1pPr>
      <a:lvl2pPr marL="671055" indent="-223685" algn="l" defTabSz="894740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957" kern="1200">
          <a:solidFill>
            <a:schemeClr val="tx1"/>
          </a:solidFill>
          <a:latin typeface="+mn-lt"/>
          <a:ea typeface="+mn-ea"/>
          <a:cs typeface="+mn-cs"/>
        </a:defRPr>
      </a:lvl2pPr>
      <a:lvl3pPr marL="1118426" indent="-223685" algn="l" defTabSz="894740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761" kern="1200">
          <a:solidFill>
            <a:schemeClr val="tx1"/>
          </a:solidFill>
          <a:latin typeface="+mn-lt"/>
          <a:ea typeface="+mn-ea"/>
          <a:cs typeface="+mn-cs"/>
        </a:defRPr>
      </a:lvl3pPr>
      <a:lvl4pPr marL="1565796" indent="-223685" algn="l" defTabSz="894740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4pPr>
      <a:lvl5pPr marL="2013166" indent="-223685" algn="l" defTabSz="894740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5pPr>
      <a:lvl6pPr marL="2460536" indent="-223685" algn="l" defTabSz="894740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6pPr>
      <a:lvl7pPr marL="2907906" indent="-223685" algn="l" defTabSz="894740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7pPr>
      <a:lvl8pPr marL="3355277" indent="-223685" algn="l" defTabSz="894740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8pPr>
      <a:lvl9pPr marL="3802647" indent="-223685" algn="l" defTabSz="894740" rtl="0" eaLnBrk="1" latinLnBrk="0" hangingPunct="1">
        <a:lnSpc>
          <a:spcPct val="90000"/>
        </a:lnSpc>
        <a:spcBef>
          <a:spcPts val="489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474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1pPr>
      <a:lvl2pPr marL="447370" algn="l" defTabSz="89474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2pPr>
      <a:lvl3pPr marL="894740" algn="l" defTabSz="89474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3pPr>
      <a:lvl4pPr marL="1342111" algn="l" defTabSz="89474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4pPr>
      <a:lvl5pPr marL="1789481" algn="l" defTabSz="89474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5pPr>
      <a:lvl6pPr marL="2236851" algn="l" defTabSz="89474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6pPr>
      <a:lvl7pPr marL="2684221" algn="l" defTabSz="89474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7pPr>
      <a:lvl8pPr marL="3131591" algn="l" defTabSz="89474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8pPr>
      <a:lvl9pPr marL="3578962" algn="l" defTabSz="89474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E14758-4941-11BE-9F42-E5C80142C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535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EC61DAF-EEEA-6396-1AD1-D3109A25F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046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2041E33-F754-F560-603E-0FD98E930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574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13B474E-F8A0-715A-BECE-42FC3B386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76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FC4C923-4853-E9A5-1094-D76C80388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06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D00443E-3A43-59A4-1D74-1EE69C38F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543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EAD973-B7C2-0D3C-4A23-4758E38B0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42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0E0F9F5-65D7-5D66-44E1-012346917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631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6F4E07-F8E4-221A-571A-5FC3AB1A0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45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CA2FB96-9DF1-21DF-F49E-E357E0C59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537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56FB6B-CB43-001F-4377-CC5E6A827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70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162D06-23F2-7544-8D4D-E9E3BE2D5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09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744E6BB-8C5B-1447-1A9B-C5F75F3C9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51986"/>
      </p:ext>
    </p:extLst>
  </p:cSld>
  <p:clrMapOvr>
    <a:masterClrMapping/>
  </p:clrMapOvr>
</p:sld>
</file>

<file path=ppt/theme/theme1.xml><?xml version="1.0" encoding="utf-8"?>
<a:theme xmlns:a="http://schemas.openxmlformats.org/drawingml/2006/main" name="Trilha de Vapor">
  <a:themeElements>
    <a:clrScheme name="Trilha de Vapor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Trilha de Vapor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ilha de Vapor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TM04033937[[fn=Trilha de Vapor]]</Template>
  <TotalTime>47940</TotalTime>
  <Words>0</Words>
  <Application>Microsoft Office PowerPoint</Application>
  <PresentationFormat>Personalizar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6" baseType="lpstr">
      <vt:lpstr>Arial</vt:lpstr>
      <vt:lpstr>Century Gothic</vt:lpstr>
      <vt:lpstr>Trilha de Vapor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Ismael Pereira de  Oliveira</dc:creator>
  <cp:lastModifiedBy>Ismael Pereira de  Oliveira</cp:lastModifiedBy>
  <cp:revision>125</cp:revision>
  <dcterms:created xsi:type="dcterms:W3CDTF">2023-02-06T18:37:41Z</dcterms:created>
  <dcterms:modified xsi:type="dcterms:W3CDTF">2023-10-23T21:54:31Z</dcterms:modified>
</cp:coreProperties>
</file>