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7" autoAdjust="0"/>
    <p:restoredTop sz="94660"/>
  </p:normalViewPr>
  <p:slideViewPr>
    <p:cSldViewPr snapToGrid="0">
      <p:cViewPr>
        <p:scale>
          <a:sx n="66" d="100"/>
          <a:sy n="66" d="100"/>
        </p:scale>
        <p:origin x="-39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0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9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2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6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2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8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7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2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01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6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5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6878F-1894-4F5D-BC5B-0312FEC6A5F3}" type="datetimeFigureOut">
              <a:rPr lang="en-US" smtClean="0"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BEFE5-E577-4A7B-8DBA-3F20ACBF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4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403" y="3288841"/>
            <a:ext cx="11618422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6 </a:t>
            </a:r>
            <a:r>
              <a:rPr lang="en-US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Sikap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hati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yang </a:t>
            </a:r>
            <a:r>
              <a:rPr lang="en-US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Penting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b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di </a:t>
            </a:r>
            <a:r>
              <a:rPr lang="en-US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Pemandangan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TUHAN</a:t>
            </a:r>
            <a:b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b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Tanda-tanda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Akhir</a:t>
            </a:r>
            <a:r>
              <a:rPr lang="en-US" sz="3600" dirty="0">
                <a:latin typeface="Arial Black" panose="020B0A04020102020204" pitchFamily="34" charset="0"/>
              </a:rPr>
              <a:t> zaman, 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bukan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tanda</a:t>
            </a:r>
            <a:r>
              <a:rPr lang="en-US" sz="3600" dirty="0">
                <a:latin typeface="Arial Black" panose="020B0A04020102020204" pitchFamily="34" charset="0"/>
              </a:rPr>
              <a:t> Primer, 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tetapi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tanda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tersier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Tanda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Sekunder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melaksanakan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Kehendak</a:t>
            </a:r>
            <a:r>
              <a:rPr lang="en-US" sz="3600" dirty="0">
                <a:latin typeface="Arial Black" panose="020B0A04020102020204" pitchFamily="34" charset="0"/>
              </a:rPr>
              <a:t>-NYA 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sesuai</a:t>
            </a:r>
            <a:r>
              <a:rPr lang="en-US" sz="3600" dirty="0">
                <a:latin typeface="Arial Black" panose="020B0A04020102020204" pitchFamily="34" charset="0"/>
              </a:rPr>
              <a:t> Agenda-NYA </a:t>
            </a:r>
            <a:br>
              <a:rPr lang="en-US" sz="3600" dirty="0">
                <a:latin typeface="Arial Black" panose="020B0A04020102020204" pitchFamily="34" charset="0"/>
              </a:rPr>
            </a:br>
            <a:r>
              <a:rPr lang="en-US" sz="3600" dirty="0" err="1">
                <a:latin typeface="Arial Black" panose="020B0A04020102020204" pitchFamily="34" charset="0"/>
              </a:rPr>
              <a:t>untuk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setiap</a:t>
            </a:r>
            <a:r>
              <a:rPr lang="en-US" sz="3600" dirty="0"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latin typeface="Arial Black" panose="020B0A04020102020204" pitchFamily="34" charset="0"/>
              </a:rPr>
              <a:t>kita</a:t>
            </a:r>
            <a:br>
              <a:rPr lang="en-US" sz="3600" dirty="0">
                <a:latin typeface="Arial Black" panose="020B0A04020102020204" pitchFamily="34" charset="0"/>
              </a:rPr>
            </a:br>
            <a:br>
              <a:rPr lang="en-US" sz="3600" dirty="0">
                <a:latin typeface="Arial Black" panose="020B0A04020102020204" pitchFamily="34" charset="0"/>
              </a:rPr>
            </a:br>
            <a:b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5156" y="2237509"/>
            <a:ext cx="11618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Sungguh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Ajaib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dan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sulit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dimengerti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secara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logika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bahwa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Kejadian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dan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Wahyu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secara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Supranatural</a:t>
            </a:r>
            <a:r>
              <a:rPr lang="en-US" sz="3400" dirty="0">
                <a:latin typeface="Arial Black" panose="020B0A04020102020204" pitchFamily="34" charset="0"/>
              </a:rPr>
              <a:t>, </a:t>
            </a:r>
            <a:r>
              <a:rPr lang="en-US" sz="3400" dirty="0" err="1">
                <a:latin typeface="Arial Black" panose="020B0A04020102020204" pitchFamily="34" charset="0"/>
              </a:rPr>
              <a:t>menggambarkan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Wahyu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situasi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akhir</a:t>
            </a:r>
            <a:r>
              <a:rPr lang="en-US" sz="3400" dirty="0">
                <a:latin typeface="Arial Black" panose="020B0A04020102020204" pitchFamily="34" charset="0"/>
              </a:rPr>
              <a:t> zaman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	</a:t>
            </a: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Pertama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Kej.45:1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Belajar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dari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intisari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Kehidupan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Yosheev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(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berbuah-buah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lebat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), 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bukan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secara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fisik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tetapi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Spiritual </a:t>
            </a:r>
          </a:p>
        </p:txBody>
      </p:sp>
    </p:spTree>
    <p:extLst>
      <p:ext uri="{BB962C8B-B14F-4D97-AF65-F5344CB8AC3E}">
        <p14:creationId xmlns:p14="http://schemas.microsoft.com/office/powerpoint/2010/main" val="39000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5156" y="2237509"/>
            <a:ext cx="11618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Sungguh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Ajaib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dan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sulit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dimengerti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secara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logika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bahwa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Kejadian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dan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Wahyu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secara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Supranatural</a:t>
            </a:r>
            <a:r>
              <a:rPr lang="en-US" sz="3400" dirty="0">
                <a:latin typeface="Arial Black" panose="020B0A04020102020204" pitchFamily="34" charset="0"/>
              </a:rPr>
              <a:t>, </a:t>
            </a:r>
            <a:r>
              <a:rPr lang="en-US" sz="3400" dirty="0" err="1">
                <a:latin typeface="Arial Black" panose="020B0A04020102020204" pitchFamily="34" charset="0"/>
              </a:rPr>
              <a:t>menggambarkan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kitab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Wahyu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 err="1">
                <a:latin typeface="Arial Black" panose="020B0A04020102020204" pitchFamily="34" charset="0"/>
              </a:rPr>
              <a:t>situasi</a:t>
            </a:r>
            <a:r>
              <a:rPr lang="en-US" sz="3400" dirty="0"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latin typeface="Arial Black" panose="020B0A04020102020204" pitchFamily="34" charset="0"/>
              </a:rPr>
              <a:t>akhir</a:t>
            </a:r>
            <a:r>
              <a:rPr lang="en-US" sz="3400" dirty="0">
                <a:latin typeface="Arial Black" panose="020B0A04020102020204" pitchFamily="34" charset="0"/>
              </a:rPr>
              <a:t> zaman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	</a:t>
            </a: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Pertama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Kej.45:1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Semua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orang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harus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keluar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dari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ruangan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itu</a:t>
            </a:r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Yang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ada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hanya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Yosheev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saudara2nya</a:t>
            </a:r>
          </a:p>
        </p:txBody>
      </p:sp>
    </p:spTree>
    <p:extLst>
      <p:ext uri="{BB962C8B-B14F-4D97-AF65-F5344CB8AC3E}">
        <p14:creationId xmlns:p14="http://schemas.microsoft.com/office/powerpoint/2010/main" val="398755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6731" y="2469005"/>
            <a:ext cx="11618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>
                <a:latin typeface="Arial Black" panose="020B0A04020102020204" pitchFamily="34" charset="0"/>
              </a:rPr>
              <a:t>	</a:t>
            </a: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Kedua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Kej.45:4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Datanglah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dekat-dekat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.</a:t>
            </a: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Ketiga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Kej.45:5-9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Kehendak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ELOHIM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yg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Aneh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&amp;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Ajaib</a:t>
            </a:r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Keempat</a:t>
            </a:r>
            <a:endParaRPr lang="en-US" sz="3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Kej.45:10</a:t>
            </a: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Gosyen</a:t>
            </a:r>
            <a:r>
              <a:rPr lang="en-US" sz="3400" dirty="0">
                <a:latin typeface="Arial Black" panose="020B0A04020102020204" pitchFamily="34" charset="0"/>
              </a:rPr>
              <a:t> : 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”drawing near”</a:t>
            </a:r>
          </a:p>
          <a:p>
            <a:pPr algn="ctr"/>
            <a:endParaRPr lang="en-US" sz="3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033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6731" y="3348685"/>
            <a:ext cx="11618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>
                <a:latin typeface="Arial Black" panose="020B0A04020102020204" pitchFamily="34" charset="0"/>
              </a:rPr>
              <a:t>	</a:t>
            </a: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Kelima</a:t>
            </a:r>
            <a:endParaRPr lang="en-US" sz="3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Kej.45:11</a:t>
            </a:r>
          </a:p>
          <a:p>
            <a:pPr algn="ctr"/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TUHAN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mau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pakai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kita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jadi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”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Pemelihara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”</a:t>
            </a: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Keenam</a:t>
            </a:r>
            <a:endParaRPr lang="en-US" sz="3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Kej.50:16-17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Periksa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diri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masing2 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bereskan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hati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di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hadapan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TUHAN</a:t>
            </a: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Tanda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Ketujuh</a:t>
            </a:r>
            <a:r>
              <a:rPr lang="en-US" sz="3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sz="3400" dirty="0">
                <a:latin typeface="Arial Black" panose="020B0A04020102020204" pitchFamily="34" charset="0"/>
              </a:rPr>
              <a:t>Kej.50:20</a:t>
            </a:r>
          </a:p>
          <a:p>
            <a:pPr algn="ctr"/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Lupakanlah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,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Selalu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Pandang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pd</a:t>
            </a:r>
            <a:r>
              <a:rPr lang="en-US" sz="3400" dirty="0">
                <a:solidFill>
                  <a:srgbClr val="0000FF"/>
                </a:solidFill>
                <a:latin typeface="Arial Black" panose="020B0A04020102020204" pitchFamily="34" charset="0"/>
              </a:rPr>
              <a:t> </a:t>
            </a:r>
            <a:r>
              <a:rPr lang="en-US" sz="3400" dirty="0" err="1">
                <a:solidFill>
                  <a:srgbClr val="0000FF"/>
                </a:solidFill>
                <a:latin typeface="Arial Black" panose="020B0A04020102020204" pitchFamily="34" charset="0"/>
              </a:rPr>
              <a:t>YAHshua</a:t>
            </a:r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endParaRPr lang="en-US" sz="3400" dirty="0">
              <a:latin typeface="Arial Black" panose="020B0A04020102020204" pitchFamily="34" charset="0"/>
            </a:endParaRPr>
          </a:p>
          <a:p>
            <a:pPr algn="ctr"/>
            <a:endParaRPr lang="en-US" sz="3400" dirty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algn="ctr"/>
            <a:endParaRPr lang="en-US" sz="3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47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49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Office Theme</vt:lpstr>
      <vt:lpstr>6 Sikap hati yang Penting  di Pemandangan TUHAN  Tanda-tanda Akhir zaman,  bukan tanda Primer,  tetapi tanda tersier Tanda Sekunder  melaksanakan Kehendak-NYA  sesuai Agenda-NYA  untuk setiap kita 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Romeo R Sahertianz</dc:creator>
  <cp:lastModifiedBy>Romeo R Sahertianz</cp:lastModifiedBy>
  <cp:revision>14</cp:revision>
  <dcterms:created xsi:type="dcterms:W3CDTF">2017-01-13T11:45:00Z</dcterms:created>
  <dcterms:modified xsi:type="dcterms:W3CDTF">2017-01-15T04:09:39Z</dcterms:modified>
</cp:coreProperties>
</file>