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610004-A853-BD90-7488-B670BD4C2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834365-264A-4EB2-ADC8-B237A59399E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66EC32-0D6E-AD20-4D5D-4FE2D8A50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BA1889-7F1F-F740-CC92-1913B00BC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5A2889-8B6D-4AA9-9C4F-4C6BF29BFCA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25996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F69F62-C68C-DAC6-A6EC-68F46882C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D20E3D-9F5B-48C7-AFBD-794C02ED545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4F42C8-7429-BD0A-AE3A-31471598D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5BBBAA-DAB5-2304-A8D4-E3EE25B08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B4D770-96B1-4AD0-8E16-EE70F649BC1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68341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948BB0-1D5A-5C82-01F8-313C058FA2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D80CDF-41FA-4AEA-BA2F-159994E97BF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559F8E-E716-D1D1-1B32-DCCE8E688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76FC-5644-6E3D-EFEB-7F936BE2E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32383-B0BC-454C-A9AD-CB988F00D33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92363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7ECE09-C243-19C5-C4A5-7DEA09BFA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BEDC42-5DCA-4FD3-A6F0-24DFC1E77E1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D4944C-8C16-1982-61B8-8457A4DE7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BBD9A3-7C01-C82C-F75D-A01206A21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A84231-A785-4B04-9310-BB7ABBAB647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19928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FF0F8E-809F-DE1E-9FFF-0C27CB352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1D2599-52E2-4C27-B25D-121B08D7C4A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C4D282-6FC2-8296-D619-5E53ABB98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D0DAA7-2DD3-680E-19EE-4C0B65733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B3EF9E-5994-488C-AF96-CC0D28BB469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23753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235B73E-FF5B-4206-8557-ABBD5AE0C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7BDEDC-728D-42D6-86B8-1057860BDCC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505EF50-17F6-ED22-73B0-C070A8520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2A860FC-D596-6D65-E7A1-01E6E87A5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6860EB-C1F2-4129-BBFD-3EC973FD050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10924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F9DF530-75E7-4E2D-123E-CAF81D163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BE4522-145C-4AE4-A0D1-1DD181ABB7A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B1F42B1-E34F-EDB1-B69D-C55778A8C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B6E6548-FCC6-276B-6065-EB3CA40DF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88DA38-10CE-421D-A55D-8D82B904E80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02605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BE750C3-A3AF-03A1-B5F7-036970357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4585B7-EAA4-41FD-9F1C-28C6BB6E724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080D9D2-84B0-102C-A37E-0604F55A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6E76037-770C-4205-C1BD-763F0E80B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2F98C9-74A6-4AE1-A49B-FD380C3D83F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19082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EBB4FB1-B728-9F2E-ED52-DD51B2B11F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BF59BA-A458-4896-9EB5-F3F68AD9716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DF3C8C07-3BE3-DE3A-99AD-76132ABEF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73246F9-4F98-25F6-628F-A3EFC889E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D40AFE-3006-4C97-AA51-A2CB1ABF986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81130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124ADF5-A9AB-0896-FB14-C126F9BD5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C16B5F-A25C-4FD6-AEA4-CE0336B651B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2032E85-F157-2056-6AAA-C886863AC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42AB7A5-023A-EA96-EE19-A13EF712E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8E5D63-1D56-47FD-BBDB-C062754CD0B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16383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2CC1AE4-C34D-7E93-97C0-18F94D21E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4E1E0A-2B2D-48C0-B6C6-A6532AC1E55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326E3E2-719F-5A86-3020-1E1066FA2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E5480C1-3554-13CE-A259-492A39BFC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4680F-A055-43D3-B937-9772763B496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9723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E6A77F77-83A7-C095-8F36-1BB3342505A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3E87F21B-BC80-8EF9-DE61-C80AC70D8CC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69BDDB-33C1-956B-EBE9-AC22F27F21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8C83E8B8-E39F-443C-A6CD-709BF927AD5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4CC1AA-FD6A-0363-F976-31910F741A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FEBC3F-E3B2-3FB1-C0AF-279C500662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0D888494-277A-469A-B865-6DA9416354B6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825DD7EA-21DA-D149-2617-3D53E286682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272E6DBF-4075-42DC-9E6F-9A8C4775EE99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7EEE140B-AD19-89D1-47C1-7C079B5CEF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5FBAC2D1-C630-203A-D991-472790A5F4B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368CC7B-58E9-EC44-616A-907A6A1942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4FBAF6DF-0603-9049-2AAB-BB2EF84B20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89B002E7-EDF0-6459-4D1D-9C3DF765E8A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656C805-97C7-B341-0458-C93B0B2122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4C7F5C0-C5F0-4A5A-B838-0FD6A03DB9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2F74338E-E6B4-D7E8-B4A5-1EC12F9A60BE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A034E563-1796-0D54-1137-DDF2418D7E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91AB90D-07FF-980A-80E2-1B1AD8017F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C363140B-EE82-D721-69E4-0FB26F1FEB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6B18468B-2307-470F-750E-2CA26A80549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254BA10-5446-EDD6-7270-55E2B2F2AC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55290915-47E6-9995-AC30-D2A417ED8C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86FABC45-2836-CF8C-D51A-9B71DF3DBD4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B7C11AB-0617-9585-FD98-62D791CE33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C6436AEF-EA9D-E469-95D9-EE3A3AB35C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CBE8F032-409B-795F-A0F7-9B40B5548ED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48FA602E-7BCC-7364-9BD3-6BF6E1F73E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1DB5398-B988-9CAD-267A-943B53B02D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89BB8FD6-E975-4B76-2E23-B7C7B1A365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B455AF9D-7E5B-FA56-CBF2-277F80ACDA1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C978925-3456-168D-B4F7-DFF8FEBF90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6EA8D808-7150-CDF8-DAA0-4485CFE6F6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7DCFE794-0D50-8387-DE44-124191814D7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67212F4-A3F2-6DC7-CE5A-402875B660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A724A14-A523-2DEA-9F97-CE72257347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7C4236D8-2BF2-D3B5-2F8C-3ECB33E1780B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288EC13E-976C-A0F0-89D9-347DEDA3D5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353DE8E-FEB9-B6FF-B32F-3BA3E7CF9D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963186A4-F4D9-6791-1E6C-921299083B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E21882B7-EBB9-AE3C-E046-E025CE47559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A952532-B7CB-4538-0D10-ED69798F67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AB9402E8-2999-7B5F-5A82-09D2441A83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BE4BB635-82FB-D3AD-0DF3-ADE19086C5D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AEEF987-9D50-35A8-6F84-D03C170D74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7B72AAE8-3463-F34C-B39D-4133635E22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60DD3FED-3DB9-57F9-9FB7-76995E59EEF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04A4223B-BF70-9446-7E5A-87825717B4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4829512C-5856-C997-7FB2-61FF65B4E4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BA004F77-9E63-B4F2-B1B2-435A5F45A6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6D39A38E-EC4E-9EE3-EFF1-B395DC7D7BF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6AC9293-DB88-BE06-BF3A-8BFC9B5BEA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8EABC017-B1F4-566C-E58E-AB71C8E424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31A34718-FAC2-B151-9383-AF12092252C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D8EB12E-D62B-7313-EBFF-CFB3B212C1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2BC0625-F7F9-660A-0472-E3C919D8F3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8CC587DB-2762-78C9-7C4D-8982D37EAE46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27D41C5B-DF32-C7DC-FB4E-2D669AA4A4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4CC7D8F-AC8D-53FB-1224-EF039DF063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A7B475E9-BF70-EADE-1A73-2BD77C25B9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818FAC02-903F-F849-517C-67A57BD115E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D596327-01AA-4F4E-09E4-2792FCE7DE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1A8ADFE-7A5E-9433-B650-289F857B7D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6CC38440-22C1-9F8A-2262-5BB655D3D4B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3E4E684-52B3-9862-939A-78A014A2F0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C79FB14C-9040-DFB3-4B15-34D8C5F0FE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575A20E2-6D8F-BC8E-25E1-6A6E2EF4FE92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BB927181-4A74-5E55-42A3-DFD032449B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1F487EC-BE29-2422-1002-D2170E7633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2008-11-24T07:18:19Z</dcterms:created>
  <dcterms:modified xsi:type="dcterms:W3CDTF">2025-01-08T07:35:13Z</dcterms:modified>
</cp:coreProperties>
</file>