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ableStyles" Target="tableStyle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무렵에 다시 큰 무리가 모여 있었는데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먹을 것이 없었다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제자들을 가까이 불러 놓고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곧 제자들과 함께 배에 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달마누다 지방으로 가셨다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228647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바리새파 사람들이 나와서는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예수에게 시비를 걸기 시작하였다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예수를 시험하느라고 그에게 하늘로부터 내리는 표징을 요구하였다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9277238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예수께서는 마음 속으로 깊이 탄식하시고서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이 세대가 표징을 요구하는가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진정으로 너희에게 말한다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세대는 아무 표징도 받지 못할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7528639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예수께서는 그들을 떠나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다시 배를 타고 건너편으로 가셨다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122932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제자들이 빵을 가져오는 것을 잊었다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그들이 탄 배 안에는 빵이 한 개밖에 없었다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8502317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제자들에게 경고하여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주의하여라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바리새파 사람의 누룩과 헤롯의 누룩을 조심하여라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7835121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제자들은 서로 수군거리기를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우리에게 빵이 없어서 그러시는가 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2675505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이것을 아시고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너희는 빵이 없는 것을 두고 수군거리느냐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아직도 알지 못하고 깨닫지 못하느냐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너희의 마음이 그렇게도 무디어 있느냐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5047732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눈이 있어도 보지 못하고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귀가 있어도 듣지 못하느냐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기억하지 못하느냐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5220348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빵 다섯 개를 오천 명에게 떼어 주었을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남은 빵 부스러기를 몇 광주리나 가득 거두었느냐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그에게 대답하였다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열두 광주리입니다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025100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 무리가 나와 함께 있은 지가 벌써 사흘이나 되었는데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먹을 것이 없으니 가엾다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7077669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8:20.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빵 일곱 개를 사천 명에게 떼어 주었을 때에는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남은 부스러기를 몇 광주리나 가득 거두었느냐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대답하였다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일곱 광주리입니다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9166637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그들에게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너희가 아직도 깨닫지 못하느냐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373996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그들은 벳새다로 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사람들이 눈먼 사람 하나를 예수께 데려와서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손을 대 주시기를 간청하였다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0130244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 눈먼 사람의 손을 붙드시고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마을 바깥으로 데리고 나가셔서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두 눈에 침을 뱉고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그에게 손을 얹으시고서 물으셨다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무엇이 보이느냐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410214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사람이 쳐다보고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사람들이 보입니다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나무 같은 것들이 걸어 다니는 것 같습니다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450712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 예수께서는 다시 그 사람의 두 눈에 손을 얹으셨다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사람이 뚫어지듯이 바라보더니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시력을 회복하여 모든 것을 똑똑히 보게 되었다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4358772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그를 집으로 돌려보내시며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마을로 들어가지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7133190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제자들과 함께 빌립보의 가이사랴에 있는 여러 마을로 길을 나서셨는데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도중에 제자들에게 물으셨다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사람들이 나를 누구라고 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7334536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제자들이 예수께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세례자 요한이라고 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엘리야라고 하는 사람들도 있고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예언자 가운데 한 분이라고 하는 사람들도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4547496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8:29.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그들에게 물으셨다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나를 누구라고 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베드로가 예수께 대답하였다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선생님은 그리스도이십니다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450053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그들을 굶은 채로 집으로 돌려보내면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길에서 쓰러질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더구나 그 가운데는 먼 데서 온 사람들도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6672771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그들에게 엄중히 경고하시기를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자기에 관하여 아무에게도 말하지 말라고 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6958180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예수께서는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인자가 반드시 많은 고난을 받고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장로들과 대제사장들과 율법학자들에게 배척을 받아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죽임을 당하고 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사흘 후에 살아나야 한다는 것을 그들에게 가르치기 시작하셨다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8782049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드러내 놓고 이 말씀을 하시니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베드로가 예수를 바싹 잡아당기고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그에게 항의하였다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755490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예수께서는 돌아서서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제자들을 보시고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베드로를 꾸짖어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사탄아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 뒤로 물러가라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하나님의 일을 생각하지 않고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사람의 일만 생각하는구나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7145471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예수께서 제자들과 함께 무리를 불러 놓고 그들에게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나를 따라오려고 하는 사람은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자기를 부인하고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 십자가를 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나를 따라오너라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9004539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누구든지 제 목숨을 구하고자 하는 사람은 잃을 것이요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누구든지 나와 복음을 위하여 제 목숨을 잃는 사람은 구할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8533490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사람이 온 세상을 얻고도 제 목숨을 잃으면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무슨 이득이 있겠느냐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47145494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사람이 제 목숨을 되찾는 대가로 무엇을 내놓겠느냐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3640687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8:38.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음란하고 죄가 많은 이 세대에서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누구든지 나와 내 말을 부끄럽게 여기면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인자도 자기 아버지의 영광에 싸여 거룩한 천사들을 거느리고 올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부끄럽게 여길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993436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제자들이 예수께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빈 들에서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어느 누가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무슨 수로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모든 사람이 먹을 빵을 장만할 수 있겠습니까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995797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그들에게 물으셨다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너희에게 빵이 몇 개나 있느냐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대답하였다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일곱 개가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814181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예수께서는 무리에게 명하여 땅에 앉게 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빵 일곱 개를 들어서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감사 기도를 드리신 뒤에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떼어서 제자들에게 주시고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사람들에게 나누어 주게 하시니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제자들이 무리에게 나누어 주었다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452253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그들에게는 작은 물고기가 몇 마리 있었는데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그것을 축복하신 뒤에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그것도 사람들에게 나누어 주게 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5449100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그리하여 사람들이 배불리 먹었으며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남은 부스러기를 주워 모으니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일곱 광주리에 가득 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45582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사람은 사천 명쯤이었다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예수께서는 그들을 헤쳐 보내셨다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마가복음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69380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952</Words>
  <Application>Microsoft Office PowerPoint</Application>
  <PresentationFormat>화면 슬라이드 쇼(16:9)</PresentationFormat>
  <Paragraphs>76</Paragraphs>
  <Slides>38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38</vt:i4>
      </vt:variant>
    </vt:vector>
  </HeadingPairs>
  <TitlesOfParts>
    <vt:vector size="43" baseType="lpstr">
      <vt:lpstr>나눔스퀘어 ExtraBold</vt:lpstr>
      <vt:lpstr>Aptos</vt:lpstr>
      <vt:lpstr>Aptos Display</vt:lpstr>
      <vt:lpstr>Arial</vt:lpstr>
      <vt:lpstr>Office 테마</vt:lpstr>
      <vt:lpstr>막 8:1. 그 무렵에 다시 큰 무리가 모여 있었는데, 먹을 것이 없었다. 예수께서 제자들을 가까이 불러 놓고 말씀하셨다.</vt:lpstr>
      <vt:lpstr>막 8:2. "저 무리가 나와 함께 있은 지가 벌써 사흘이나 되었는데, 먹을 것이 없으니 가엾다.</vt:lpstr>
      <vt:lpstr>막 8:3. 내가 그들을 굶은 채로 집으로 돌려보내면, 길에서 쓰러질 것이다. 더구나 그 가운데는 먼 데서 온 사람들도 있다."</vt:lpstr>
      <vt:lpstr>막 8:4. 제자들이 예수께 말하였다. "이 빈 들에서, 어느 누가, 무슨 수로, 이 모든 사람이 먹을 빵을 장만할 수 있겠습니까?"</vt:lpstr>
      <vt:lpstr>막 8:5. 예수께서 그들에게 물으셨다. "너희에게 빵이 몇 개나 있느냐?" 그들이 대답하였다. "일곱 개가 있습니다."</vt:lpstr>
      <vt:lpstr>막 8:6. 예수께서는 무리에게 명하여 땅에 앉게 하셨다. 그리고 빵 일곱 개를 들어서, 감사 기도를 드리신 뒤에, 떼어서 제자들에게 주시고, 사람들에게 나누어 주게 하시니, 제자들이 무리에게 나누어 주었다.</vt:lpstr>
      <vt:lpstr>막 8:7. 또 그들에게는 작은 물고기가 몇 마리 있었는데, 예수께서 그것을 축복하신 뒤에, 그것도 사람들에게 나누어 주게 하셨다.</vt:lpstr>
      <vt:lpstr>막 8:8. 그리하여 사람들이 배불리 먹었으며, 남은 부스러기를 주워 모으니, 일곱 광주리에 가득 찼다.</vt:lpstr>
      <vt:lpstr>막 8:9. 사람은 사천 명쯤이었다. 예수께서는 그들을 헤쳐 보내셨다.</vt:lpstr>
      <vt:lpstr>막 8:10. 그리고 곧 제자들과 함께 배에 올라, 달마누다 지방으로 가셨다.</vt:lpstr>
      <vt:lpstr>막 8:11. 바리새파 사람들이 나와서는, 예수에게 시비를 걸기 시작하였다. 그들은 예수를 시험하느라고 그에게 하늘로부터 내리는 표징을 요구하였다.</vt:lpstr>
      <vt:lpstr>막 8:12. 예수께서는 마음 속으로 깊이 탄식하시고서 말씀하셨다. "어찌하여 이 세대가 표징을 요구하는가! 내가 진정으로 너희에게 말한다. 이 세대는 아무 표징도 받지 못할 것이다."</vt:lpstr>
      <vt:lpstr>막 8:13. 그리고 예수께서는 그들을 떠나, 다시 배를 타고 건너편으로 가셨다.</vt:lpstr>
      <vt:lpstr>막 8:14. 제자들이 빵을 가져오는 것을 잊었다. 그래서 그들이 탄 배 안에는 빵이 한 개밖에 없었다.</vt:lpstr>
      <vt:lpstr>막 8:15. 예수께서 제자들에게 경고하여 말씀하셨다. "너희는 주의하여라. 바리새파 사람의 누룩과 헤롯의 누룩을 조심하여라."</vt:lpstr>
      <vt:lpstr>막 8:16. 제자들은 서로 수군거리기를 "우리에게 빵이 없어서 그러시는가 보다" 하였다.</vt:lpstr>
      <vt:lpstr>막 8:17. 예수께서 이것을 아시고 말씀하셨다. "어찌하여 너희는 빵이 없는 것을 두고 수군거리느냐? 아직도 알지 못하고 깨닫지 못하느냐? 너희의 마음이 그렇게도 무디어 있느냐?</vt:lpstr>
      <vt:lpstr>막 8:18. 너희는, 눈이 있어도 보지 못하고, 귀가 있어도 듣지 못하느냐? 기억하지 못하느냐?</vt:lpstr>
      <vt:lpstr>막 8:19. 내가 빵 다섯 개를 오천 명에게 떼어 주었을 때에, 너희는 남은 빵 부스러기를 몇 광주리나 가득 거두었느냐?" 그들이 그에게 대답하였다. "열두 광주리입니다."</vt:lpstr>
      <vt:lpstr>막 8:20. "빵 일곱 개를 사천 명에게 떼어 주었을 때에는, 남은 부스러기를 몇 광주리나 가득 거두었느냐?" 그들이 대답하였다. "일곱 광주리입니다."</vt:lpstr>
      <vt:lpstr>막 8:21. 예수께서 그들에게 말씀하셨다. "너희가 아직도 깨닫지 못하느냐?"</vt:lpstr>
      <vt:lpstr>막 8:22. 그리고 그들은 벳새다로 갔다. 사람들이 눈먼 사람 하나를 예수께 데려와서, 손을 대 주시기를 간청하였다.</vt:lpstr>
      <vt:lpstr>막 8:23. 예수께서 그 눈먼 사람의 손을 붙드시고, 마을 바깥으로 데리고 나가셔서, 그 두 눈에 침을 뱉고, 그에게 손을 얹으시고서 물으셨다. "무엇이 보이느냐?"</vt:lpstr>
      <vt:lpstr>막 8:24. 그 사람이 쳐다보고 말하였다. "사람들이 보입니다. 나무 같은 것들이 걸어 다니는 것 같습니다."</vt:lpstr>
      <vt:lpstr>막 8:25. 그 때에 예수께서는 다시 그 사람의 두 눈에 손을 얹으셨다. 그 사람이 뚫어지듯이 바라보더니, 시력을 회복하여 모든 것을 똑똑히 보게 되었다.</vt:lpstr>
      <vt:lpstr>막 8:26. 예수께서 그를 집으로 돌려보내시며 말씀하셨다. "마을로 들어가지 말아라."</vt:lpstr>
      <vt:lpstr>막 8:27. 예수께서 제자들과 함께 빌립보의 가이사랴에 있는 여러 마을로 길을 나서셨는데, 도중에 제자들에게 물으셨다. "사람들이 나를 누구라고 하느냐?"</vt:lpstr>
      <vt:lpstr>막 8:28. 제자들이 예수께 말하였다. "세례자 요한이라고 합니다. 엘리야라고 하는 사람들도 있고, 또 예언자 가운데 한 분이라고 하는 사람들도 있습니다."</vt:lpstr>
      <vt:lpstr>막 8:29. 예수께서 그들에게 물으셨다. "그러면, 너희는 나를 누구라고 하느냐?" 베드로가 예수께 대답하였다. "선생님은 그리스도이십니다."</vt:lpstr>
      <vt:lpstr>막 8:30. 예수께서 그들에게 엄중히 경고하시기를, 자기에 관하여 아무에게도 말하지 말라고 하셨다.</vt:lpstr>
      <vt:lpstr>막 8:31. 그리고 예수께서는, 인자가 반드시 많은 고난을 받고, 장로들과 대제사장들과 율법학자들에게 배척을 받아, 죽임을 당하고 나서, 사흘 후에 살아나야 한다는 것을 그들에게 가르치기 시작하셨다.</vt:lpstr>
      <vt:lpstr>막 8:32. 예수께서 드러내 놓고 이 말씀을 하시니, 베드로가 예수를 바싹 잡아당기고, 그에게 항의하였다.</vt:lpstr>
      <vt:lpstr>막 8:33. 그러나 예수께서는 돌아서서, 제자들을 보시고, 베드로를 꾸짖어 말씀하셨다. "사탄아, 내 뒤로 물러가라. 너는 하나님의 일을 생각하지 않고, 사람의 일만 생각하는구나!"</vt:lpstr>
      <vt:lpstr>막 8:34. 그리고 예수께서 제자들과 함께 무리를 불러 놓고 그들에게 말씀하셨다. "나를 따라오려고 하는 사람은, 자기를 부인하고, 자기 십자가를 지고, 나를 따라오너라.</vt:lpstr>
      <vt:lpstr>막 8:35. 누구든지 제 목숨을 구하고자 하는 사람은 잃을 것이요, 누구든지 나와 복음을 위하여 제 목숨을 잃는 사람은 구할 것이다.</vt:lpstr>
      <vt:lpstr>막 8:36. 사람이 온 세상을 얻고도 제 목숨을 잃으면, 무슨 이득이 있겠느냐?</vt:lpstr>
      <vt:lpstr>막 8:37. 사람이 제 목숨을 되찾는 대가로 무엇을 내놓겠느냐?</vt:lpstr>
      <vt:lpstr>막 8:38. 음란하고 죄가 많은 이 세대에서, 누구든지 나와 내 말을 부끄럽게 여기면, 인자도 자기 아버지의 영광에 싸여 거룩한 천사들을 거느리고 올 때에, 그를 부끄럽게 여길 것이다."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2024-10-24T04:41:17Z</dcterms:modified>
</cp:coreProperties>
</file>

<file path=docProps/thumbnail.jpeg>
</file>