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10/9/2017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742117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10/9/2017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742117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10/9/2017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742117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10/9/2017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10/9/2017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EE8B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227075" y="301752"/>
            <a:ext cx="8688324" cy="635355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05561" y="329945"/>
            <a:ext cx="8531352" cy="619658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05561" y="329945"/>
            <a:ext cx="8531860" cy="6196965"/>
          </a:xfrm>
          <a:custGeom>
            <a:avLst/>
            <a:gdLst/>
            <a:ahLst/>
            <a:cxnLst/>
            <a:rect l="l" t="t" r="r" b="b"/>
            <a:pathLst>
              <a:path w="8531860" h="6196965">
                <a:moveTo>
                  <a:pt x="0" y="128904"/>
                </a:moveTo>
                <a:lnTo>
                  <a:pt x="10133" y="78759"/>
                </a:lnTo>
                <a:lnTo>
                  <a:pt x="37769" y="37782"/>
                </a:lnTo>
                <a:lnTo>
                  <a:pt x="78759" y="10140"/>
                </a:lnTo>
                <a:lnTo>
                  <a:pt x="128955" y="0"/>
                </a:lnTo>
                <a:lnTo>
                  <a:pt x="8402447" y="0"/>
                </a:lnTo>
                <a:lnTo>
                  <a:pt x="8452592" y="10140"/>
                </a:lnTo>
                <a:lnTo>
                  <a:pt x="8493569" y="37782"/>
                </a:lnTo>
                <a:lnTo>
                  <a:pt x="8521211" y="78759"/>
                </a:lnTo>
                <a:lnTo>
                  <a:pt x="8531352" y="128904"/>
                </a:lnTo>
                <a:lnTo>
                  <a:pt x="8531352" y="6067628"/>
                </a:lnTo>
                <a:lnTo>
                  <a:pt x="8521211" y="6117824"/>
                </a:lnTo>
                <a:lnTo>
                  <a:pt x="8493569" y="6158814"/>
                </a:lnTo>
                <a:lnTo>
                  <a:pt x="8452592" y="6186450"/>
                </a:lnTo>
                <a:lnTo>
                  <a:pt x="8402447" y="6196583"/>
                </a:lnTo>
                <a:lnTo>
                  <a:pt x="128955" y="6196583"/>
                </a:lnTo>
                <a:lnTo>
                  <a:pt x="78759" y="6186450"/>
                </a:lnTo>
                <a:lnTo>
                  <a:pt x="37769" y="6158814"/>
                </a:lnTo>
                <a:lnTo>
                  <a:pt x="10133" y="6117824"/>
                </a:lnTo>
                <a:lnTo>
                  <a:pt x="0" y="6067628"/>
                </a:lnTo>
                <a:lnTo>
                  <a:pt x="0" y="128904"/>
                </a:lnTo>
                <a:close/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419100" y="434340"/>
            <a:ext cx="8305800" cy="54864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227075" y="301752"/>
            <a:ext cx="8688324" cy="635355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305561" y="329945"/>
            <a:ext cx="8531352" cy="619658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305561" y="329945"/>
            <a:ext cx="8531860" cy="6196965"/>
          </a:xfrm>
          <a:custGeom>
            <a:avLst/>
            <a:gdLst/>
            <a:ahLst/>
            <a:cxnLst/>
            <a:rect l="l" t="t" r="r" b="b"/>
            <a:pathLst>
              <a:path w="8531860" h="6196965">
                <a:moveTo>
                  <a:pt x="0" y="128904"/>
                </a:moveTo>
                <a:lnTo>
                  <a:pt x="10133" y="78759"/>
                </a:lnTo>
                <a:lnTo>
                  <a:pt x="37769" y="37782"/>
                </a:lnTo>
                <a:lnTo>
                  <a:pt x="78759" y="10140"/>
                </a:lnTo>
                <a:lnTo>
                  <a:pt x="128955" y="0"/>
                </a:lnTo>
                <a:lnTo>
                  <a:pt x="8402447" y="0"/>
                </a:lnTo>
                <a:lnTo>
                  <a:pt x="8452592" y="10140"/>
                </a:lnTo>
                <a:lnTo>
                  <a:pt x="8493569" y="37782"/>
                </a:lnTo>
                <a:lnTo>
                  <a:pt x="8521211" y="78759"/>
                </a:lnTo>
                <a:lnTo>
                  <a:pt x="8531352" y="128904"/>
                </a:lnTo>
                <a:lnTo>
                  <a:pt x="8531352" y="6067628"/>
                </a:lnTo>
                <a:lnTo>
                  <a:pt x="8521211" y="6117824"/>
                </a:lnTo>
                <a:lnTo>
                  <a:pt x="8493569" y="6158814"/>
                </a:lnTo>
                <a:lnTo>
                  <a:pt x="8452592" y="6186450"/>
                </a:lnTo>
                <a:lnTo>
                  <a:pt x="8402447" y="6196583"/>
                </a:lnTo>
                <a:lnTo>
                  <a:pt x="128955" y="6196583"/>
                </a:lnTo>
                <a:lnTo>
                  <a:pt x="78759" y="6186450"/>
                </a:lnTo>
                <a:lnTo>
                  <a:pt x="37769" y="6158814"/>
                </a:lnTo>
                <a:lnTo>
                  <a:pt x="10133" y="6117824"/>
                </a:lnTo>
                <a:lnTo>
                  <a:pt x="0" y="6067628"/>
                </a:lnTo>
                <a:lnTo>
                  <a:pt x="0" y="128904"/>
                </a:lnTo>
                <a:close/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16305" y="639826"/>
            <a:ext cx="7311389" cy="3308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742117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85495" y="2552191"/>
            <a:ext cx="7573009" cy="33324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10/9/2017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yesentertainment.co.uk/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esentertainment.co.uk/" TargetMode="External"/><Relationship Id="rId2" Type="http://schemas.openxmlformats.org/officeDocument/2006/relationships/hyperlink" Target="http://www.fhpentertainment.com/contact/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335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Why </a:t>
            </a:r>
            <a:r>
              <a:rPr dirty="0"/>
              <a:t>to Hire Professional </a:t>
            </a:r>
            <a:r>
              <a:rPr spc="-5" dirty="0"/>
              <a:t>Wedding </a:t>
            </a:r>
            <a:r>
              <a:rPr dirty="0"/>
              <a:t>DJs </a:t>
            </a:r>
            <a:r>
              <a:rPr/>
              <a:t>in</a:t>
            </a:r>
            <a:r>
              <a:rPr spc="35"/>
              <a:t> </a:t>
            </a:r>
            <a:r>
              <a:rPr lang="en-US" dirty="0" smtClean="0"/>
              <a:t>London</a:t>
            </a:r>
            <a:r>
              <a:rPr smtClean="0"/>
              <a:t>?</a:t>
            </a:r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652272" y="1255775"/>
            <a:ext cx="7883652" cy="49179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40739" y="681990"/>
            <a:ext cx="7540625" cy="1397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b="0" dirty="0">
                <a:solidFill>
                  <a:srgbClr val="000000"/>
                </a:solidFill>
                <a:latin typeface="Georgia"/>
                <a:cs typeface="Georgia"/>
              </a:rPr>
              <a:t>While </a:t>
            </a:r>
            <a:r>
              <a:rPr sz="1800" b="0" spc="-5" dirty="0">
                <a:solidFill>
                  <a:srgbClr val="000000"/>
                </a:solidFill>
                <a:latin typeface="Georgia"/>
                <a:cs typeface="Georgia"/>
              </a:rPr>
              <a:t>planning your wedding reception </a:t>
            </a:r>
            <a:r>
              <a:rPr sz="1800" b="0">
                <a:solidFill>
                  <a:srgbClr val="000000"/>
                </a:solidFill>
                <a:latin typeface="Georgia"/>
                <a:cs typeface="Georgia"/>
              </a:rPr>
              <a:t>in </a:t>
            </a:r>
            <a:r>
              <a:rPr lang="en-US" sz="1800" b="0" dirty="0" smtClean="0">
                <a:solidFill>
                  <a:srgbClr val="000000"/>
                </a:solidFill>
                <a:latin typeface="Georgia"/>
                <a:cs typeface="Georgia"/>
              </a:rPr>
              <a:t>London</a:t>
            </a:r>
            <a:r>
              <a:rPr sz="1800" b="0" smtClean="0">
                <a:solidFill>
                  <a:srgbClr val="000000"/>
                </a:solidFill>
                <a:latin typeface="Georgia"/>
                <a:cs typeface="Georgia"/>
              </a:rPr>
              <a:t>, </a:t>
            </a:r>
            <a:r>
              <a:rPr sz="1800" b="0" spc="-5" dirty="0">
                <a:solidFill>
                  <a:srgbClr val="000000"/>
                </a:solidFill>
                <a:latin typeface="Georgia"/>
                <a:cs typeface="Georgia"/>
              </a:rPr>
              <a:t>the </a:t>
            </a:r>
            <a:r>
              <a:rPr sz="1800" b="0" dirty="0">
                <a:solidFill>
                  <a:srgbClr val="000000"/>
                </a:solidFill>
                <a:latin typeface="Georgia"/>
                <a:cs typeface="Georgia"/>
              </a:rPr>
              <a:t>main important  </a:t>
            </a:r>
            <a:r>
              <a:rPr sz="1800" b="0" spc="-5" dirty="0">
                <a:solidFill>
                  <a:srgbClr val="000000"/>
                </a:solidFill>
                <a:latin typeface="Georgia"/>
                <a:cs typeface="Georgia"/>
              </a:rPr>
              <a:t>thing </a:t>
            </a:r>
            <a:r>
              <a:rPr sz="1800" b="0" dirty="0">
                <a:solidFill>
                  <a:srgbClr val="000000"/>
                </a:solidFill>
                <a:latin typeface="Georgia"/>
                <a:cs typeface="Georgia"/>
              </a:rPr>
              <a:t>is to </a:t>
            </a:r>
            <a:r>
              <a:rPr sz="1800" b="0" spc="-5" dirty="0">
                <a:solidFill>
                  <a:srgbClr val="000000"/>
                </a:solidFill>
                <a:latin typeface="Georgia"/>
                <a:cs typeface="Georgia"/>
              </a:rPr>
              <a:t>think </a:t>
            </a:r>
            <a:r>
              <a:rPr sz="1800" b="0" dirty="0">
                <a:solidFill>
                  <a:srgbClr val="000000"/>
                </a:solidFill>
                <a:latin typeface="Georgia"/>
                <a:cs typeface="Georgia"/>
              </a:rPr>
              <a:t>about the entertainment. </a:t>
            </a:r>
            <a:r>
              <a:rPr sz="1800" b="0" spc="-5" dirty="0">
                <a:solidFill>
                  <a:srgbClr val="000000"/>
                </a:solidFill>
                <a:latin typeface="Georgia"/>
                <a:cs typeface="Georgia"/>
              </a:rPr>
              <a:t>In this case </a:t>
            </a:r>
            <a:r>
              <a:rPr sz="1800" b="0" dirty="0">
                <a:solidFill>
                  <a:srgbClr val="000000"/>
                </a:solidFill>
                <a:latin typeface="Georgia"/>
                <a:cs typeface="Georgia"/>
              </a:rPr>
              <a:t>it </a:t>
            </a:r>
            <a:r>
              <a:rPr sz="1800" b="0" spc="-5" dirty="0">
                <a:solidFill>
                  <a:srgbClr val="000000"/>
                </a:solidFill>
                <a:latin typeface="Georgia"/>
                <a:cs typeface="Georgia"/>
              </a:rPr>
              <a:t>becomes essential  </a:t>
            </a:r>
            <a:r>
              <a:rPr sz="1800" b="0" dirty="0">
                <a:solidFill>
                  <a:srgbClr val="000000"/>
                </a:solidFill>
                <a:latin typeface="Georgia"/>
                <a:cs typeface="Georgia"/>
              </a:rPr>
              <a:t>to </a:t>
            </a:r>
            <a:r>
              <a:rPr sz="1800" b="0" spc="-5" dirty="0">
                <a:solidFill>
                  <a:srgbClr val="000000"/>
                </a:solidFill>
                <a:latin typeface="Georgia"/>
                <a:cs typeface="Georgia"/>
              </a:rPr>
              <a:t>hire </a:t>
            </a:r>
            <a:r>
              <a:rPr sz="1800" b="0" dirty="0">
                <a:solidFill>
                  <a:srgbClr val="000000"/>
                </a:solidFill>
                <a:latin typeface="Georgia"/>
                <a:cs typeface="Georgia"/>
              </a:rPr>
              <a:t>a </a:t>
            </a:r>
            <a:r>
              <a:rPr sz="1800" b="0" spc="-5" dirty="0">
                <a:solidFill>
                  <a:srgbClr val="000000"/>
                </a:solidFill>
                <a:latin typeface="Georgia"/>
                <a:cs typeface="Georgia"/>
              </a:rPr>
              <a:t>professional wedding DJ, which </a:t>
            </a:r>
            <a:r>
              <a:rPr sz="1800" b="0" dirty="0">
                <a:solidFill>
                  <a:srgbClr val="000000"/>
                </a:solidFill>
                <a:latin typeface="Georgia"/>
                <a:cs typeface="Georgia"/>
              </a:rPr>
              <a:t>will </a:t>
            </a:r>
            <a:r>
              <a:rPr sz="1800" b="0" spc="-5" dirty="0">
                <a:solidFill>
                  <a:srgbClr val="000000"/>
                </a:solidFill>
                <a:latin typeface="Georgia"/>
                <a:cs typeface="Georgia"/>
              </a:rPr>
              <a:t>prove effective. Experienced  </a:t>
            </a:r>
            <a:r>
              <a:rPr sz="1800" b="0" dirty="0">
                <a:solidFill>
                  <a:srgbClr val="000000"/>
                </a:solidFill>
                <a:latin typeface="Georgia"/>
                <a:cs typeface="Georgia"/>
              </a:rPr>
              <a:t>and </a:t>
            </a:r>
            <a:r>
              <a:rPr sz="1800" b="0" spc="-5" dirty="0">
                <a:solidFill>
                  <a:srgbClr val="000000"/>
                </a:solidFill>
                <a:latin typeface="Georgia"/>
                <a:cs typeface="Georgia"/>
              </a:rPr>
              <a:t>professionals DJs </a:t>
            </a:r>
            <a:r>
              <a:rPr sz="1800" b="0" dirty="0">
                <a:solidFill>
                  <a:srgbClr val="000000"/>
                </a:solidFill>
                <a:latin typeface="Georgia"/>
                <a:cs typeface="Georgia"/>
              </a:rPr>
              <a:t>are </a:t>
            </a:r>
            <a:r>
              <a:rPr sz="1800" b="0" spc="-5" dirty="0">
                <a:solidFill>
                  <a:srgbClr val="000000"/>
                </a:solidFill>
                <a:latin typeface="Georgia"/>
                <a:cs typeface="Georgia"/>
              </a:rPr>
              <a:t>considered </a:t>
            </a:r>
            <a:r>
              <a:rPr sz="1800" b="0" dirty="0">
                <a:solidFill>
                  <a:srgbClr val="000000"/>
                </a:solidFill>
                <a:latin typeface="Georgia"/>
                <a:cs typeface="Georgia"/>
              </a:rPr>
              <a:t>to </a:t>
            </a:r>
            <a:r>
              <a:rPr sz="1800" b="0" spc="-5" dirty="0">
                <a:solidFill>
                  <a:srgbClr val="000000"/>
                </a:solidFill>
                <a:latin typeface="Georgia"/>
                <a:cs typeface="Georgia"/>
              </a:rPr>
              <a:t>be capable </a:t>
            </a:r>
            <a:r>
              <a:rPr sz="1800" b="0" dirty="0">
                <a:solidFill>
                  <a:srgbClr val="000000"/>
                </a:solidFill>
                <a:latin typeface="Georgia"/>
                <a:cs typeface="Georgia"/>
              </a:rPr>
              <a:t>in </a:t>
            </a:r>
            <a:r>
              <a:rPr sz="1800" b="0" spc="-5" dirty="0">
                <a:solidFill>
                  <a:srgbClr val="000000"/>
                </a:solidFill>
                <a:latin typeface="Georgia"/>
                <a:cs typeface="Georgia"/>
              </a:rPr>
              <a:t>setting </a:t>
            </a:r>
            <a:r>
              <a:rPr sz="1800" b="0" dirty="0">
                <a:solidFill>
                  <a:srgbClr val="000000"/>
                </a:solidFill>
                <a:latin typeface="Georgia"/>
                <a:cs typeface="Georgia"/>
              </a:rPr>
              <a:t>moods </a:t>
            </a:r>
            <a:r>
              <a:rPr sz="1800" b="0" spc="-5" dirty="0">
                <a:solidFill>
                  <a:srgbClr val="000000"/>
                </a:solidFill>
                <a:latin typeface="Georgia"/>
                <a:cs typeface="Georgia"/>
              </a:rPr>
              <a:t>for  the event </a:t>
            </a:r>
            <a:r>
              <a:rPr sz="1800" b="0" dirty="0">
                <a:solidFill>
                  <a:srgbClr val="000000"/>
                </a:solidFill>
                <a:latin typeface="Georgia"/>
                <a:cs typeface="Georgia"/>
              </a:rPr>
              <a:t>as </a:t>
            </a:r>
            <a:r>
              <a:rPr sz="1800" b="0" spc="-5" dirty="0">
                <a:solidFill>
                  <a:srgbClr val="000000"/>
                </a:solidFill>
                <a:latin typeface="Georgia"/>
                <a:cs typeface="Georgia"/>
              </a:rPr>
              <a:t>per the</a:t>
            </a:r>
            <a:r>
              <a:rPr sz="1800" b="0" spc="30" dirty="0">
                <a:solidFill>
                  <a:srgbClr val="000000"/>
                </a:solidFill>
                <a:latin typeface="Georgia"/>
                <a:cs typeface="Georgia"/>
              </a:rPr>
              <a:t> </a:t>
            </a:r>
            <a:r>
              <a:rPr sz="1800" b="0" spc="-5" dirty="0">
                <a:solidFill>
                  <a:srgbClr val="000000"/>
                </a:solidFill>
                <a:latin typeface="Georgia"/>
                <a:cs typeface="Georgia"/>
              </a:rPr>
              <a:t>requirement.</a:t>
            </a:r>
            <a:endParaRPr sz="180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40739" y="2552191"/>
            <a:ext cx="7517765" cy="33804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4E160F"/>
                </a:solidFill>
                <a:latin typeface="Georgia"/>
                <a:cs typeface="Georgia"/>
              </a:rPr>
              <a:t>Let us have a look at the benefits of hiring </a:t>
            </a:r>
            <a:r>
              <a:rPr sz="1800" b="1" spc="-5" dirty="0">
                <a:solidFill>
                  <a:srgbClr val="4E160F"/>
                </a:solidFill>
                <a:latin typeface="Georgia"/>
                <a:cs typeface="Georgia"/>
              </a:rPr>
              <a:t>professional wedding  </a:t>
            </a:r>
            <a:r>
              <a:rPr sz="1800" b="1" dirty="0">
                <a:solidFill>
                  <a:srgbClr val="4E160F"/>
                </a:solidFill>
                <a:latin typeface="Georgia"/>
                <a:cs typeface="Georgia"/>
              </a:rPr>
              <a:t>DJ:</a:t>
            </a:r>
            <a:endParaRPr sz="18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700">
              <a:latin typeface="Times New Roman"/>
              <a:cs typeface="Times New Roman"/>
            </a:endParaRPr>
          </a:p>
          <a:p>
            <a:pPr marL="88900">
              <a:lnSpc>
                <a:spcPct val="100000"/>
              </a:lnSpc>
            </a:pPr>
            <a:r>
              <a:rPr sz="1800" b="1" spc="-5" dirty="0">
                <a:solidFill>
                  <a:srgbClr val="4E160F"/>
                </a:solidFill>
                <a:latin typeface="Georgia"/>
                <a:cs typeface="Georgia"/>
              </a:rPr>
              <a:t>Budget-Friendly:</a:t>
            </a:r>
            <a:endParaRPr sz="18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100">
              <a:latin typeface="Times New Roman"/>
              <a:cs typeface="Times New Roman"/>
            </a:endParaRPr>
          </a:p>
          <a:p>
            <a:pPr marL="88900" marR="57150" algn="just">
              <a:lnSpc>
                <a:spcPct val="100000"/>
              </a:lnSpc>
            </a:pPr>
            <a:r>
              <a:rPr sz="1800" spc="-5" dirty="0">
                <a:latin typeface="Georgia"/>
                <a:cs typeface="Georgia"/>
              </a:rPr>
              <a:t>You </a:t>
            </a:r>
            <a:r>
              <a:rPr sz="1800" dirty="0">
                <a:latin typeface="Georgia"/>
                <a:cs typeface="Georgia"/>
              </a:rPr>
              <a:t>may </a:t>
            </a:r>
            <a:r>
              <a:rPr sz="1800" spc="-5" dirty="0">
                <a:latin typeface="Georgia"/>
                <a:cs typeface="Georgia"/>
              </a:rPr>
              <a:t>be </a:t>
            </a:r>
            <a:r>
              <a:rPr sz="1800" dirty="0">
                <a:latin typeface="Georgia"/>
                <a:cs typeface="Georgia"/>
              </a:rPr>
              <a:t>thinking </a:t>
            </a:r>
            <a:r>
              <a:rPr sz="1800" spc="-5" dirty="0">
                <a:latin typeface="Georgia"/>
                <a:cs typeface="Georgia"/>
              </a:rPr>
              <a:t>that hiring DJs </a:t>
            </a:r>
            <a:r>
              <a:rPr sz="1800" dirty="0">
                <a:latin typeface="Georgia"/>
                <a:cs typeface="Georgia"/>
              </a:rPr>
              <a:t>will </a:t>
            </a:r>
            <a:r>
              <a:rPr sz="1800" spc="-5" dirty="0">
                <a:latin typeface="Georgia"/>
                <a:cs typeface="Georgia"/>
              </a:rPr>
              <a:t>prove </a:t>
            </a:r>
            <a:r>
              <a:rPr sz="1800" dirty="0">
                <a:latin typeface="Georgia"/>
                <a:cs typeface="Georgia"/>
              </a:rPr>
              <a:t>to </a:t>
            </a:r>
            <a:r>
              <a:rPr sz="1800" spc="-5" dirty="0">
                <a:latin typeface="Georgia"/>
                <a:cs typeface="Georgia"/>
              </a:rPr>
              <a:t>be </a:t>
            </a:r>
            <a:r>
              <a:rPr sz="1800" dirty="0">
                <a:latin typeface="Georgia"/>
                <a:cs typeface="Georgia"/>
              </a:rPr>
              <a:t>a </a:t>
            </a:r>
            <a:r>
              <a:rPr sz="1800" spc="-5" dirty="0">
                <a:latin typeface="Georgia"/>
                <a:cs typeface="Georgia"/>
              </a:rPr>
              <a:t>costly affair; but  </a:t>
            </a:r>
            <a:r>
              <a:rPr sz="1800" dirty="0">
                <a:latin typeface="Georgia"/>
                <a:cs typeface="Georgia"/>
              </a:rPr>
              <a:t>in </a:t>
            </a:r>
            <a:r>
              <a:rPr sz="1800" spc="-5" dirty="0">
                <a:latin typeface="Georgia"/>
                <a:cs typeface="Georgia"/>
              </a:rPr>
              <a:t>this </a:t>
            </a:r>
            <a:r>
              <a:rPr sz="1800" spc="-5">
                <a:latin typeface="Georgia"/>
                <a:cs typeface="Georgia"/>
              </a:rPr>
              <a:t>present </a:t>
            </a:r>
            <a:r>
              <a:rPr lang="en-US" sz="1800" spc="-5" dirty="0" smtClean="0">
                <a:latin typeface="Georgia"/>
                <a:cs typeface="Georgia"/>
              </a:rPr>
              <a:t>London</a:t>
            </a:r>
            <a:r>
              <a:rPr sz="1800" spc="-5" smtClean="0">
                <a:latin typeface="Georgia"/>
                <a:cs typeface="Georgia"/>
              </a:rPr>
              <a:t> </a:t>
            </a:r>
            <a:r>
              <a:rPr sz="1800" spc="-5" dirty="0">
                <a:latin typeface="Georgia"/>
                <a:cs typeface="Georgia"/>
              </a:rPr>
              <a:t>there </a:t>
            </a:r>
            <a:r>
              <a:rPr sz="1800" dirty="0">
                <a:latin typeface="Georgia"/>
                <a:cs typeface="Georgia"/>
              </a:rPr>
              <a:t>are </a:t>
            </a:r>
            <a:r>
              <a:rPr sz="1800" spc="-5" dirty="0">
                <a:latin typeface="Georgia"/>
                <a:cs typeface="Georgia"/>
              </a:rPr>
              <a:t>plenty </a:t>
            </a:r>
            <a:r>
              <a:rPr sz="1800" dirty="0">
                <a:latin typeface="Georgia"/>
                <a:cs typeface="Georgia"/>
              </a:rPr>
              <a:t>of </a:t>
            </a:r>
            <a:r>
              <a:rPr sz="1800" spc="-5" dirty="0">
                <a:latin typeface="Georgia"/>
                <a:cs typeface="Georgia"/>
              </a:rPr>
              <a:t>professional  wedding DJs available </a:t>
            </a:r>
            <a:r>
              <a:rPr sz="1800" dirty="0">
                <a:latin typeface="Georgia"/>
                <a:cs typeface="Georgia"/>
              </a:rPr>
              <a:t>at an </a:t>
            </a:r>
            <a:r>
              <a:rPr sz="1800" spc="-5" dirty="0">
                <a:latin typeface="Georgia"/>
                <a:cs typeface="Georgia"/>
              </a:rPr>
              <a:t>affordable price. </a:t>
            </a:r>
            <a:r>
              <a:rPr sz="1800" dirty="0">
                <a:latin typeface="Georgia"/>
                <a:cs typeface="Georgia"/>
              </a:rPr>
              <a:t>Always </a:t>
            </a:r>
            <a:r>
              <a:rPr sz="1800" spc="-5" dirty="0">
                <a:latin typeface="Georgia"/>
                <a:cs typeface="Georgia"/>
              </a:rPr>
              <a:t>remember </a:t>
            </a:r>
            <a:r>
              <a:rPr sz="1800" dirty="0">
                <a:latin typeface="Georgia"/>
                <a:cs typeface="Georgia"/>
              </a:rPr>
              <a:t>to </a:t>
            </a:r>
            <a:r>
              <a:rPr sz="1800" spc="-5" dirty="0">
                <a:latin typeface="Georgia"/>
                <a:cs typeface="Georgia"/>
              </a:rPr>
              <a:t>select  </a:t>
            </a:r>
            <a:r>
              <a:rPr sz="1800" dirty="0">
                <a:latin typeface="Georgia"/>
                <a:cs typeface="Georgia"/>
              </a:rPr>
              <a:t>a </a:t>
            </a:r>
            <a:r>
              <a:rPr sz="1800" spc="-5" dirty="0">
                <a:latin typeface="Georgia"/>
                <a:cs typeface="Georgia"/>
              </a:rPr>
              <a:t>reputable </a:t>
            </a:r>
            <a:r>
              <a:rPr sz="1800" dirty="0">
                <a:latin typeface="Georgia"/>
                <a:cs typeface="Georgia"/>
              </a:rPr>
              <a:t>and </a:t>
            </a:r>
            <a:r>
              <a:rPr sz="1800" spc="-5" dirty="0">
                <a:latin typeface="Georgia"/>
                <a:cs typeface="Georgia"/>
              </a:rPr>
              <a:t>experienced DJ, which </a:t>
            </a:r>
            <a:r>
              <a:rPr sz="1800" dirty="0">
                <a:latin typeface="Georgia"/>
                <a:cs typeface="Georgia"/>
              </a:rPr>
              <a:t>will </a:t>
            </a:r>
            <a:r>
              <a:rPr sz="1800" spc="-5" dirty="0">
                <a:latin typeface="Georgia"/>
                <a:cs typeface="Georgia"/>
              </a:rPr>
              <a:t>prove </a:t>
            </a:r>
            <a:r>
              <a:rPr sz="1800" dirty="0">
                <a:latin typeface="Georgia"/>
                <a:cs typeface="Georgia"/>
              </a:rPr>
              <a:t>to </a:t>
            </a:r>
            <a:r>
              <a:rPr sz="1800" spc="-5" dirty="0">
                <a:latin typeface="Georgia"/>
                <a:cs typeface="Georgia"/>
              </a:rPr>
              <a:t>be value </a:t>
            </a:r>
            <a:r>
              <a:rPr sz="1800" dirty="0">
                <a:latin typeface="Georgia"/>
                <a:cs typeface="Georgia"/>
              </a:rPr>
              <a:t>for </a:t>
            </a:r>
            <a:r>
              <a:rPr sz="1800" spc="-5" dirty="0">
                <a:latin typeface="Georgia"/>
                <a:cs typeface="Georgia"/>
              </a:rPr>
              <a:t>money.  Compared </a:t>
            </a:r>
            <a:r>
              <a:rPr sz="1800" dirty="0">
                <a:latin typeface="Georgia"/>
                <a:cs typeface="Georgia"/>
              </a:rPr>
              <a:t>to </a:t>
            </a:r>
            <a:r>
              <a:rPr sz="1800" spc="-5" dirty="0">
                <a:latin typeface="Georgia"/>
                <a:cs typeface="Georgia"/>
              </a:rPr>
              <a:t>hiring </a:t>
            </a:r>
            <a:r>
              <a:rPr sz="1800" dirty="0">
                <a:latin typeface="Georgia"/>
                <a:cs typeface="Georgia"/>
              </a:rPr>
              <a:t>a </a:t>
            </a:r>
            <a:r>
              <a:rPr sz="1800" spc="-5" dirty="0">
                <a:latin typeface="Georgia"/>
                <a:cs typeface="Georgia"/>
              </a:rPr>
              <a:t>live </a:t>
            </a:r>
            <a:r>
              <a:rPr sz="1800" dirty="0">
                <a:latin typeface="Georgia"/>
                <a:cs typeface="Georgia"/>
              </a:rPr>
              <a:t>band for </a:t>
            </a:r>
            <a:r>
              <a:rPr sz="1800" spc="-5" dirty="0">
                <a:latin typeface="Georgia"/>
                <a:cs typeface="Georgia"/>
              </a:rPr>
              <a:t>your wedding reception </a:t>
            </a:r>
            <a:r>
              <a:rPr sz="1800">
                <a:latin typeface="Georgia"/>
                <a:cs typeface="Georgia"/>
              </a:rPr>
              <a:t>in </a:t>
            </a:r>
            <a:r>
              <a:rPr lang="en-US" sz="1800" dirty="0" smtClean="0">
                <a:latin typeface="Georgia"/>
                <a:cs typeface="Georgia"/>
              </a:rPr>
              <a:t>London</a:t>
            </a:r>
            <a:r>
              <a:rPr sz="1800" smtClean="0">
                <a:latin typeface="Georgia"/>
                <a:cs typeface="Georgia"/>
              </a:rPr>
              <a:t>,  </a:t>
            </a:r>
            <a:r>
              <a:rPr sz="1800" spc="-5" dirty="0">
                <a:latin typeface="Georgia"/>
                <a:cs typeface="Georgia"/>
              </a:rPr>
              <a:t>getting exceptional </a:t>
            </a:r>
            <a:r>
              <a:rPr sz="1800" dirty="0">
                <a:latin typeface="Georgia"/>
                <a:cs typeface="Georgia"/>
              </a:rPr>
              <a:t>entertainment in a </a:t>
            </a:r>
            <a:r>
              <a:rPr sz="1800" spc="-5" dirty="0">
                <a:latin typeface="Georgia"/>
                <a:cs typeface="Georgia"/>
              </a:rPr>
              <a:t>cost-effective </a:t>
            </a:r>
            <a:r>
              <a:rPr sz="1800" dirty="0">
                <a:latin typeface="Georgia"/>
                <a:cs typeface="Georgia"/>
              </a:rPr>
              <a:t>way with </a:t>
            </a:r>
            <a:r>
              <a:rPr sz="1800" spc="-5" dirty="0">
                <a:latin typeface="Georgia"/>
                <a:cs typeface="Georgia"/>
              </a:rPr>
              <a:t>wedding  DJs </a:t>
            </a:r>
            <a:r>
              <a:rPr sz="1800" dirty="0">
                <a:latin typeface="Georgia"/>
                <a:cs typeface="Georgia"/>
              </a:rPr>
              <a:t>will </a:t>
            </a:r>
            <a:r>
              <a:rPr sz="1800" spc="-5" dirty="0">
                <a:latin typeface="Georgia"/>
                <a:cs typeface="Georgia"/>
              </a:rPr>
              <a:t>offer </a:t>
            </a:r>
            <a:r>
              <a:rPr sz="1800" dirty="0">
                <a:latin typeface="Georgia"/>
                <a:cs typeface="Georgia"/>
              </a:rPr>
              <a:t>you </a:t>
            </a:r>
            <a:r>
              <a:rPr sz="1800" spc="-5" dirty="0">
                <a:latin typeface="Georgia"/>
                <a:cs typeface="Georgia"/>
              </a:rPr>
              <a:t>the best</a:t>
            </a:r>
            <a:r>
              <a:rPr sz="1800" spc="30" dirty="0">
                <a:latin typeface="Georgia"/>
                <a:cs typeface="Georgia"/>
              </a:rPr>
              <a:t> </a:t>
            </a:r>
            <a:r>
              <a:rPr sz="1800" spc="-5" dirty="0">
                <a:latin typeface="Georgia"/>
                <a:cs typeface="Georgia"/>
              </a:rPr>
              <a:t>results.</a:t>
            </a:r>
            <a:endParaRPr sz="18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0739" y="335534"/>
            <a:ext cx="7463790" cy="2672715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111125">
              <a:lnSpc>
                <a:spcPct val="100000"/>
              </a:lnSpc>
              <a:spcBef>
                <a:spcPts val="800"/>
              </a:spcBef>
            </a:pPr>
            <a:r>
              <a:rPr sz="1800" b="1" spc="-5" dirty="0">
                <a:solidFill>
                  <a:srgbClr val="4E160F"/>
                </a:solidFill>
                <a:latin typeface="Verdana"/>
                <a:cs typeface="Verdana"/>
              </a:rPr>
              <a:t>Reliability:</a:t>
            </a:r>
            <a:endParaRPr sz="1800">
              <a:latin typeface="Verdana"/>
              <a:cs typeface="Verdana"/>
            </a:endParaRPr>
          </a:p>
          <a:p>
            <a:pPr marL="12700" marR="5080" algn="just">
              <a:lnSpc>
                <a:spcPct val="100000"/>
              </a:lnSpc>
              <a:spcBef>
                <a:spcPts val="700"/>
              </a:spcBef>
            </a:pPr>
            <a:r>
              <a:rPr sz="1800" dirty="0">
                <a:latin typeface="Georgia"/>
                <a:cs typeface="Georgia"/>
              </a:rPr>
              <a:t>A </a:t>
            </a:r>
            <a:r>
              <a:rPr sz="1800" spc="-5" dirty="0">
                <a:latin typeface="Georgia"/>
                <a:cs typeface="Georgia"/>
              </a:rPr>
              <a:t>reputable </a:t>
            </a:r>
            <a:r>
              <a:rPr sz="1800" dirty="0">
                <a:latin typeface="Georgia"/>
                <a:cs typeface="Georgia"/>
              </a:rPr>
              <a:t>and </a:t>
            </a:r>
            <a:r>
              <a:rPr sz="1800" spc="-5" dirty="0">
                <a:latin typeface="Georgia"/>
                <a:cs typeface="Georgia"/>
              </a:rPr>
              <a:t>experienced wedding DJ </a:t>
            </a:r>
            <a:r>
              <a:rPr sz="1800" dirty="0">
                <a:latin typeface="Georgia"/>
                <a:cs typeface="Georgia"/>
              </a:rPr>
              <a:t>will </a:t>
            </a:r>
            <a:r>
              <a:rPr sz="1800" spc="-5" dirty="0">
                <a:latin typeface="Georgia"/>
                <a:cs typeface="Georgia"/>
              </a:rPr>
              <a:t>have plenty </a:t>
            </a:r>
            <a:r>
              <a:rPr sz="1800" dirty="0">
                <a:latin typeface="Georgia"/>
                <a:cs typeface="Georgia"/>
              </a:rPr>
              <a:t>of </a:t>
            </a:r>
            <a:r>
              <a:rPr sz="1800" spc="-5" dirty="0">
                <a:latin typeface="Georgia"/>
                <a:cs typeface="Georgia"/>
              </a:rPr>
              <a:t>experience,  which will help </a:t>
            </a:r>
            <a:r>
              <a:rPr sz="1800" dirty="0">
                <a:latin typeface="Georgia"/>
                <a:cs typeface="Georgia"/>
              </a:rPr>
              <a:t>in </a:t>
            </a:r>
            <a:r>
              <a:rPr sz="1800" spc="-5" dirty="0">
                <a:latin typeface="Georgia"/>
                <a:cs typeface="Georgia"/>
              </a:rPr>
              <a:t>playing </a:t>
            </a:r>
            <a:r>
              <a:rPr sz="1800" spc="-10" dirty="0">
                <a:latin typeface="Georgia"/>
                <a:cs typeface="Georgia"/>
              </a:rPr>
              <a:t>right </a:t>
            </a:r>
            <a:r>
              <a:rPr sz="1800" dirty="0">
                <a:latin typeface="Georgia"/>
                <a:cs typeface="Georgia"/>
              </a:rPr>
              <a:t>kind of </a:t>
            </a:r>
            <a:r>
              <a:rPr sz="1800" spc="-5" dirty="0">
                <a:latin typeface="Georgia"/>
                <a:cs typeface="Georgia"/>
              </a:rPr>
              <a:t>songs </a:t>
            </a:r>
            <a:r>
              <a:rPr sz="1800" dirty="0">
                <a:latin typeface="Georgia"/>
                <a:cs typeface="Georgia"/>
              </a:rPr>
              <a:t>at </a:t>
            </a:r>
            <a:r>
              <a:rPr sz="1800" spc="-5" dirty="0">
                <a:latin typeface="Georgia"/>
                <a:cs typeface="Georgia"/>
              </a:rPr>
              <a:t>your wedding reception  </a:t>
            </a:r>
            <a:r>
              <a:rPr sz="1800">
                <a:latin typeface="Georgia"/>
                <a:cs typeface="Georgia"/>
              </a:rPr>
              <a:t>in </a:t>
            </a:r>
            <a:r>
              <a:rPr lang="en-US" sz="1800" dirty="0" smtClean="0">
                <a:latin typeface="Georgia"/>
                <a:cs typeface="Georgia"/>
              </a:rPr>
              <a:t>London</a:t>
            </a:r>
            <a:r>
              <a:rPr sz="1800" smtClean="0">
                <a:latin typeface="Georgia"/>
                <a:cs typeface="Georgia"/>
              </a:rPr>
              <a:t>. </a:t>
            </a:r>
            <a:r>
              <a:rPr sz="1800" spc="-5" dirty="0">
                <a:latin typeface="Georgia"/>
                <a:cs typeface="Georgia"/>
              </a:rPr>
              <a:t>You can be assured </a:t>
            </a:r>
            <a:r>
              <a:rPr sz="1800" dirty="0">
                <a:latin typeface="Georgia"/>
                <a:cs typeface="Georgia"/>
              </a:rPr>
              <a:t>of </a:t>
            </a:r>
            <a:r>
              <a:rPr sz="1800" spc="-5" dirty="0">
                <a:latin typeface="Georgia"/>
                <a:cs typeface="Georgia"/>
              </a:rPr>
              <a:t>getting high quality service </a:t>
            </a:r>
            <a:r>
              <a:rPr sz="1800" dirty="0">
                <a:latin typeface="Georgia"/>
                <a:cs typeface="Georgia"/>
              </a:rPr>
              <a:t>with  </a:t>
            </a:r>
            <a:r>
              <a:rPr sz="1800" spc="-5" dirty="0">
                <a:latin typeface="Georgia"/>
                <a:cs typeface="Georgia"/>
              </a:rPr>
              <a:t>professional </a:t>
            </a:r>
            <a:r>
              <a:rPr sz="1800" dirty="0">
                <a:latin typeface="Georgia"/>
                <a:cs typeface="Georgia"/>
              </a:rPr>
              <a:t>DJs </a:t>
            </a:r>
            <a:r>
              <a:rPr sz="1800" spc="-5" dirty="0">
                <a:latin typeface="Georgia"/>
                <a:cs typeface="Georgia"/>
              </a:rPr>
              <a:t>that </a:t>
            </a:r>
            <a:r>
              <a:rPr sz="1800" dirty="0">
                <a:latin typeface="Georgia"/>
                <a:cs typeface="Georgia"/>
              </a:rPr>
              <a:t>will </a:t>
            </a:r>
            <a:r>
              <a:rPr sz="1800" spc="-5" dirty="0">
                <a:latin typeface="Georgia"/>
                <a:cs typeface="Georgia"/>
              </a:rPr>
              <a:t>help </a:t>
            </a:r>
            <a:r>
              <a:rPr sz="1800" dirty="0">
                <a:latin typeface="Georgia"/>
                <a:cs typeface="Georgia"/>
              </a:rPr>
              <a:t>in </a:t>
            </a:r>
            <a:r>
              <a:rPr sz="1800" spc="-5" dirty="0">
                <a:latin typeface="Georgia"/>
                <a:cs typeface="Georgia"/>
              </a:rPr>
              <a:t>having </a:t>
            </a:r>
            <a:r>
              <a:rPr sz="1800" dirty="0">
                <a:latin typeface="Georgia"/>
                <a:cs typeface="Georgia"/>
              </a:rPr>
              <a:t>a </a:t>
            </a:r>
            <a:r>
              <a:rPr sz="1800" spc="-5" dirty="0">
                <a:latin typeface="Georgia"/>
                <a:cs typeface="Georgia"/>
              </a:rPr>
              <a:t>wedding reception </a:t>
            </a:r>
            <a:r>
              <a:rPr sz="1800" dirty="0">
                <a:latin typeface="Georgia"/>
                <a:cs typeface="Georgia"/>
              </a:rPr>
              <a:t>with </a:t>
            </a:r>
            <a:r>
              <a:rPr sz="1800" spc="-5" dirty="0">
                <a:latin typeface="Georgia"/>
                <a:cs typeface="Georgia"/>
              </a:rPr>
              <a:t>high  level </a:t>
            </a:r>
            <a:r>
              <a:rPr sz="1800" dirty="0">
                <a:latin typeface="Georgia"/>
                <a:cs typeface="Georgia"/>
              </a:rPr>
              <a:t>of entertainment and </a:t>
            </a:r>
            <a:r>
              <a:rPr sz="1800" spc="-5" dirty="0">
                <a:latin typeface="Georgia"/>
                <a:cs typeface="Georgia"/>
              </a:rPr>
              <a:t>energy. </a:t>
            </a:r>
            <a:r>
              <a:rPr sz="1800" dirty="0">
                <a:latin typeface="Georgia"/>
                <a:cs typeface="Georgia"/>
              </a:rPr>
              <a:t>This will </a:t>
            </a:r>
            <a:r>
              <a:rPr sz="1800" spc="-5" dirty="0">
                <a:latin typeface="Georgia"/>
                <a:cs typeface="Georgia"/>
              </a:rPr>
              <a:t>attract your wedding guests  </a:t>
            </a:r>
            <a:r>
              <a:rPr sz="1800" dirty="0">
                <a:latin typeface="Georgia"/>
                <a:cs typeface="Georgia"/>
              </a:rPr>
              <a:t>and </a:t>
            </a:r>
            <a:r>
              <a:rPr sz="1800" spc="-5" dirty="0">
                <a:latin typeface="Georgia"/>
                <a:cs typeface="Georgia"/>
              </a:rPr>
              <a:t>inspire them </a:t>
            </a:r>
            <a:r>
              <a:rPr sz="1800" dirty="0">
                <a:latin typeface="Georgia"/>
                <a:cs typeface="Georgia"/>
              </a:rPr>
              <a:t>to </a:t>
            </a:r>
            <a:r>
              <a:rPr sz="1800" spc="-5" dirty="0">
                <a:latin typeface="Georgia"/>
                <a:cs typeface="Georgia"/>
              </a:rPr>
              <a:t>shake-their-legs </a:t>
            </a:r>
            <a:r>
              <a:rPr sz="1800" dirty="0">
                <a:latin typeface="Georgia"/>
                <a:cs typeface="Georgia"/>
              </a:rPr>
              <a:t>on the </a:t>
            </a:r>
            <a:r>
              <a:rPr sz="1800" spc="-5" dirty="0">
                <a:latin typeface="Georgia"/>
                <a:cs typeface="Georgia"/>
              </a:rPr>
              <a:t>dance floor. You can </a:t>
            </a:r>
            <a:r>
              <a:rPr sz="1800" dirty="0">
                <a:latin typeface="Georgia"/>
                <a:cs typeface="Georgia"/>
              </a:rPr>
              <a:t>just  </a:t>
            </a:r>
            <a:r>
              <a:rPr sz="1800" spc="-5" dirty="0">
                <a:latin typeface="Georgia"/>
                <a:cs typeface="Georgia"/>
              </a:rPr>
              <a:t>imagine how much fun they </a:t>
            </a:r>
            <a:r>
              <a:rPr sz="1800" dirty="0">
                <a:latin typeface="Georgia"/>
                <a:cs typeface="Georgia"/>
              </a:rPr>
              <a:t>will </a:t>
            </a:r>
            <a:r>
              <a:rPr sz="1800" spc="-5" dirty="0">
                <a:latin typeface="Georgia"/>
                <a:cs typeface="Georgia"/>
              </a:rPr>
              <a:t>have </a:t>
            </a:r>
            <a:r>
              <a:rPr sz="1800" dirty="0">
                <a:latin typeface="Georgia"/>
                <a:cs typeface="Georgia"/>
              </a:rPr>
              <a:t>when </a:t>
            </a:r>
            <a:r>
              <a:rPr sz="1800" spc="-5" dirty="0">
                <a:latin typeface="Georgia"/>
                <a:cs typeface="Georgia"/>
              </a:rPr>
              <a:t>the right music </a:t>
            </a:r>
            <a:r>
              <a:rPr sz="1800" dirty="0">
                <a:latin typeface="Georgia"/>
                <a:cs typeface="Georgia"/>
              </a:rPr>
              <a:t>is </a:t>
            </a:r>
            <a:r>
              <a:rPr sz="1800" spc="-5" dirty="0">
                <a:latin typeface="Georgia"/>
                <a:cs typeface="Georgia"/>
              </a:rPr>
              <a:t>selected  </a:t>
            </a:r>
            <a:r>
              <a:rPr sz="1800" dirty="0">
                <a:latin typeface="Georgia"/>
                <a:cs typeface="Georgia"/>
              </a:rPr>
              <a:t>and </a:t>
            </a:r>
            <a:r>
              <a:rPr sz="1800" spc="-5" dirty="0">
                <a:latin typeface="Georgia"/>
                <a:cs typeface="Georgia"/>
              </a:rPr>
              <a:t>they </a:t>
            </a:r>
            <a:r>
              <a:rPr sz="1800" dirty="0">
                <a:latin typeface="Georgia"/>
                <a:cs typeface="Georgia"/>
              </a:rPr>
              <a:t>are </a:t>
            </a:r>
            <a:r>
              <a:rPr sz="1800" spc="-5" dirty="0">
                <a:latin typeface="Georgia"/>
                <a:cs typeface="Georgia"/>
              </a:rPr>
              <a:t>out there enjoying </a:t>
            </a:r>
            <a:r>
              <a:rPr sz="1800" dirty="0">
                <a:latin typeface="Georgia"/>
                <a:cs typeface="Georgia"/>
              </a:rPr>
              <a:t>and </a:t>
            </a:r>
            <a:r>
              <a:rPr sz="1800" spc="-5" dirty="0">
                <a:latin typeface="Georgia"/>
                <a:cs typeface="Georgia"/>
              </a:rPr>
              <a:t>celebrating for the happy</a:t>
            </a:r>
            <a:r>
              <a:rPr sz="1800" spc="105" dirty="0">
                <a:latin typeface="Georgia"/>
                <a:cs typeface="Georgia"/>
              </a:rPr>
              <a:t> </a:t>
            </a:r>
            <a:r>
              <a:rPr sz="1800" spc="-5" dirty="0">
                <a:latin typeface="Georgia"/>
                <a:cs typeface="Georgia"/>
              </a:rPr>
              <a:t>couple.</a:t>
            </a:r>
            <a:endParaRPr sz="18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828800" y="3276600"/>
            <a:ext cx="5509259" cy="30952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4540" y="299079"/>
            <a:ext cx="7615555" cy="2160905"/>
          </a:xfrm>
          <a:prstGeom prst="rect">
            <a:avLst/>
          </a:prstGeom>
        </p:spPr>
        <p:txBody>
          <a:bodyPr vert="horz" wrap="square" lIns="0" tIns="120014" rIns="0" bIns="0" rtlCol="0">
            <a:spAutoFit/>
          </a:bodyPr>
          <a:lstStyle/>
          <a:p>
            <a:pPr marL="88900">
              <a:lnSpc>
                <a:spcPct val="100000"/>
              </a:lnSpc>
              <a:spcBef>
                <a:spcPts val="944"/>
              </a:spcBef>
            </a:pPr>
            <a:r>
              <a:rPr sz="1800" b="1" spc="-5" dirty="0">
                <a:solidFill>
                  <a:srgbClr val="4E160F"/>
                </a:solidFill>
                <a:latin typeface="Georgia"/>
                <a:cs typeface="Georgia"/>
              </a:rPr>
              <a:t>Non-Stop</a:t>
            </a:r>
            <a:r>
              <a:rPr sz="1800" b="1" spc="5" dirty="0">
                <a:solidFill>
                  <a:srgbClr val="4E160F"/>
                </a:solidFill>
                <a:latin typeface="Georgia"/>
                <a:cs typeface="Georgia"/>
              </a:rPr>
              <a:t> </a:t>
            </a:r>
            <a:r>
              <a:rPr sz="1800" b="1" spc="-10" dirty="0">
                <a:solidFill>
                  <a:srgbClr val="4E160F"/>
                </a:solidFill>
                <a:latin typeface="Georgia"/>
                <a:cs typeface="Georgia"/>
              </a:rPr>
              <a:t>Entertainment:</a:t>
            </a:r>
            <a:endParaRPr sz="1800">
              <a:latin typeface="Georgia"/>
              <a:cs typeface="Georgia"/>
            </a:endParaRPr>
          </a:p>
          <a:p>
            <a:pPr marL="12700" marR="5080" algn="just">
              <a:lnSpc>
                <a:spcPct val="100000"/>
              </a:lnSpc>
              <a:spcBef>
                <a:spcPts val="840"/>
              </a:spcBef>
            </a:pPr>
            <a:r>
              <a:rPr sz="1800" spc="-5" dirty="0">
                <a:latin typeface="Georgia"/>
                <a:cs typeface="Georgia"/>
              </a:rPr>
              <a:t>It </a:t>
            </a:r>
            <a:r>
              <a:rPr sz="1800" dirty="0">
                <a:latin typeface="Georgia"/>
                <a:cs typeface="Georgia"/>
              </a:rPr>
              <a:t>is </a:t>
            </a:r>
            <a:r>
              <a:rPr sz="1800" spc="-5" dirty="0">
                <a:latin typeface="Georgia"/>
                <a:cs typeface="Georgia"/>
              </a:rPr>
              <a:t>found that live wedding bands takes </a:t>
            </a:r>
            <a:r>
              <a:rPr sz="1800" dirty="0">
                <a:latin typeface="Georgia"/>
                <a:cs typeface="Georgia"/>
              </a:rPr>
              <a:t>maximum number of breaks in  </a:t>
            </a:r>
            <a:r>
              <a:rPr sz="1800" spc="-5" dirty="0">
                <a:latin typeface="Georgia"/>
                <a:cs typeface="Georgia"/>
              </a:rPr>
              <a:t>between the performance </a:t>
            </a:r>
            <a:r>
              <a:rPr sz="1800" dirty="0">
                <a:latin typeface="Georgia"/>
                <a:cs typeface="Georgia"/>
              </a:rPr>
              <a:t>for </a:t>
            </a:r>
            <a:r>
              <a:rPr sz="1800" spc="-5" dirty="0">
                <a:latin typeface="Georgia"/>
                <a:cs typeface="Georgia"/>
              </a:rPr>
              <a:t>setting </a:t>
            </a:r>
            <a:r>
              <a:rPr sz="1800" dirty="0">
                <a:latin typeface="Georgia"/>
                <a:cs typeface="Georgia"/>
              </a:rPr>
              <a:t>of </a:t>
            </a:r>
            <a:r>
              <a:rPr sz="1800" spc="-5" dirty="0">
                <a:latin typeface="Georgia"/>
                <a:cs typeface="Georgia"/>
              </a:rPr>
              <a:t>various instruments </a:t>
            </a:r>
            <a:r>
              <a:rPr sz="1800" dirty="0">
                <a:latin typeface="Georgia"/>
                <a:cs typeface="Georgia"/>
              </a:rPr>
              <a:t>and making  </a:t>
            </a:r>
            <a:r>
              <a:rPr sz="1800" spc="-5" dirty="0">
                <a:latin typeface="Georgia"/>
                <a:cs typeface="Georgia"/>
              </a:rPr>
              <a:t>adjustments. </a:t>
            </a:r>
            <a:r>
              <a:rPr sz="1800" dirty="0">
                <a:latin typeface="Georgia"/>
                <a:cs typeface="Georgia"/>
              </a:rPr>
              <a:t>This </a:t>
            </a:r>
            <a:r>
              <a:rPr sz="1800" spc="-5" dirty="0">
                <a:latin typeface="Georgia"/>
                <a:cs typeface="Georgia"/>
              </a:rPr>
              <a:t>can be ruin the mood </a:t>
            </a:r>
            <a:r>
              <a:rPr sz="1800" dirty="0">
                <a:latin typeface="Georgia"/>
                <a:cs typeface="Georgia"/>
              </a:rPr>
              <a:t>of </a:t>
            </a:r>
            <a:r>
              <a:rPr sz="1800" spc="-5" dirty="0">
                <a:latin typeface="Georgia"/>
                <a:cs typeface="Georgia"/>
              </a:rPr>
              <a:t>wedding guests, which can </a:t>
            </a:r>
            <a:r>
              <a:rPr sz="1800" spc="0" dirty="0">
                <a:latin typeface="Georgia"/>
                <a:cs typeface="Georgia"/>
              </a:rPr>
              <a:t>be  </a:t>
            </a:r>
            <a:r>
              <a:rPr sz="1800" spc="-5" dirty="0">
                <a:latin typeface="Georgia"/>
                <a:cs typeface="Georgia"/>
              </a:rPr>
              <a:t>suitably avoided by hiring wedding DJs. </a:t>
            </a:r>
            <a:r>
              <a:rPr sz="1800" dirty="0">
                <a:latin typeface="Georgia"/>
                <a:cs typeface="Georgia"/>
              </a:rPr>
              <a:t>Main </a:t>
            </a:r>
            <a:r>
              <a:rPr sz="1800" spc="-5" dirty="0">
                <a:latin typeface="Georgia"/>
                <a:cs typeface="Georgia"/>
              </a:rPr>
              <a:t>objective </a:t>
            </a:r>
            <a:r>
              <a:rPr sz="1800" dirty="0">
                <a:latin typeface="Georgia"/>
                <a:cs typeface="Georgia"/>
              </a:rPr>
              <a:t>of </a:t>
            </a:r>
            <a:r>
              <a:rPr sz="1800" spc="-5" dirty="0">
                <a:latin typeface="Georgia"/>
                <a:cs typeface="Georgia"/>
              </a:rPr>
              <a:t>wedding DJ, </a:t>
            </a:r>
            <a:r>
              <a:rPr sz="1800" dirty="0">
                <a:latin typeface="Georgia"/>
                <a:cs typeface="Georgia"/>
              </a:rPr>
              <a:t>is  to </a:t>
            </a:r>
            <a:r>
              <a:rPr sz="1800" spc="-5" dirty="0">
                <a:latin typeface="Georgia"/>
                <a:cs typeface="Georgia"/>
              </a:rPr>
              <a:t>create </a:t>
            </a:r>
            <a:r>
              <a:rPr sz="1800" dirty="0">
                <a:latin typeface="Georgia"/>
                <a:cs typeface="Georgia"/>
              </a:rPr>
              <a:t>a </a:t>
            </a:r>
            <a:r>
              <a:rPr sz="1800" spc="-5" dirty="0">
                <a:latin typeface="Georgia"/>
                <a:cs typeface="Georgia"/>
              </a:rPr>
              <a:t>wonderful </a:t>
            </a:r>
            <a:r>
              <a:rPr sz="1800" dirty="0">
                <a:latin typeface="Georgia"/>
                <a:cs typeface="Georgia"/>
              </a:rPr>
              <a:t>and </a:t>
            </a:r>
            <a:r>
              <a:rPr sz="1800" spc="-5" dirty="0">
                <a:latin typeface="Georgia"/>
                <a:cs typeface="Georgia"/>
              </a:rPr>
              <a:t>un-interrupted </a:t>
            </a:r>
            <a:r>
              <a:rPr sz="1800" dirty="0">
                <a:latin typeface="Georgia"/>
                <a:cs typeface="Georgia"/>
              </a:rPr>
              <a:t>entertainment </a:t>
            </a:r>
            <a:r>
              <a:rPr sz="1800" spc="-5" dirty="0">
                <a:latin typeface="Georgia"/>
                <a:cs typeface="Georgia"/>
              </a:rPr>
              <a:t>with </a:t>
            </a:r>
            <a:r>
              <a:rPr sz="1800" spc="-10" dirty="0">
                <a:latin typeface="Georgia"/>
                <a:cs typeface="Georgia"/>
              </a:rPr>
              <a:t>high </a:t>
            </a:r>
            <a:r>
              <a:rPr sz="1800" dirty="0">
                <a:latin typeface="Georgia"/>
                <a:cs typeface="Georgia"/>
              </a:rPr>
              <a:t>energy  </a:t>
            </a:r>
            <a:r>
              <a:rPr sz="1800" spc="-5" dirty="0">
                <a:latin typeface="Georgia"/>
                <a:cs typeface="Georgia"/>
              </a:rPr>
              <a:t>levels.</a:t>
            </a:r>
            <a:endParaRPr sz="18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449324" y="2667000"/>
            <a:ext cx="6323076" cy="3733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0739" y="406095"/>
            <a:ext cx="7540625" cy="24041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355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4E160F"/>
                </a:solidFill>
                <a:latin typeface="Georgia"/>
                <a:cs typeface="Georgia"/>
              </a:rPr>
              <a:t>Exceptional Visual</a:t>
            </a:r>
            <a:r>
              <a:rPr sz="1800" b="1" spc="25" dirty="0">
                <a:solidFill>
                  <a:srgbClr val="4E160F"/>
                </a:solidFill>
                <a:latin typeface="Georgia"/>
                <a:cs typeface="Georgia"/>
              </a:rPr>
              <a:t> </a:t>
            </a:r>
            <a:r>
              <a:rPr sz="1800" b="1" spc="-5" dirty="0">
                <a:solidFill>
                  <a:srgbClr val="4E160F"/>
                </a:solidFill>
                <a:latin typeface="Georgia"/>
                <a:cs typeface="Georgia"/>
              </a:rPr>
              <a:t>Experience:</a:t>
            </a:r>
            <a:endParaRPr sz="1800">
              <a:latin typeface="Georgia"/>
              <a:cs typeface="Georgia"/>
            </a:endParaRPr>
          </a:p>
          <a:p>
            <a:pPr marL="12700" marR="5080" algn="just">
              <a:lnSpc>
                <a:spcPct val="100000"/>
              </a:lnSpc>
              <a:spcBef>
                <a:spcPts val="1445"/>
              </a:spcBef>
            </a:pPr>
            <a:r>
              <a:rPr sz="1800" spc="-5" dirty="0">
                <a:latin typeface="Georgia"/>
                <a:cs typeface="Georgia"/>
              </a:rPr>
              <a:t>In </a:t>
            </a:r>
            <a:r>
              <a:rPr sz="1800" dirty="0">
                <a:latin typeface="Georgia"/>
                <a:cs typeface="Georgia"/>
              </a:rPr>
              <a:t>most </a:t>
            </a:r>
            <a:r>
              <a:rPr sz="1800" spc="-5" dirty="0">
                <a:latin typeface="Georgia"/>
                <a:cs typeface="Georgia"/>
              </a:rPr>
              <a:t>cases </a:t>
            </a:r>
            <a:r>
              <a:rPr sz="1800" dirty="0">
                <a:latin typeface="Georgia"/>
                <a:cs typeface="Georgia"/>
              </a:rPr>
              <a:t>it is </a:t>
            </a:r>
            <a:r>
              <a:rPr sz="1800" spc="-5" dirty="0">
                <a:latin typeface="Georgia"/>
                <a:cs typeface="Georgia"/>
              </a:rPr>
              <a:t>found that </a:t>
            </a:r>
            <a:r>
              <a:rPr sz="1800" dirty="0">
                <a:latin typeface="Georgia"/>
                <a:cs typeface="Georgia"/>
              </a:rPr>
              <a:t>a </a:t>
            </a:r>
            <a:r>
              <a:rPr sz="1800" spc="-5" dirty="0">
                <a:latin typeface="Georgia"/>
                <a:cs typeface="Georgia"/>
              </a:rPr>
              <a:t>DJ </a:t>
            </a:r>
            <a:r>
              <a:rPr sz="1800" dirty="0">
                <a:latin typeface="Georgia"/>
                <a:cs typeface="Georgia"/>
              </a:rPr>
              <a:t>in a </a:t>
            </a:r>
            <a:r>
              <a:rPr sz="1800" spc="-5" dirty="0">
                <a:latin typeface="Georgia"/>
                <a:cs typeface="Georgia"/>
              </a:rPr>
              <a:t>wedding reception can bring along  colorful </a:t>
            </a:r>
            <a:r>
              <a:rPr sz="1800" dirty="0">
                <a:latin typeface="Georgia"/>
                <a:cs typeface="Georgia"/>
              </a:rPr>
              <a:t>LED </a:t>
            </a:r>
            <a:r>
              <a:rPr sz="1800" spc="-5" dirty="0">
                <a:latin typeface="Georgia"/>
                <a:cs typeface="Georgia"/>
              </a:rPr>
              <a:t>lights </a:t>
            </a:r>
            <a:r>
              <a:rPr sz="1800" dirty="0">
                <a:latin typeface="Georgia"/>
                <a:cs typeface="Georgia"/>
              </a:rPr>
              <a:t>and </a:t>
            </a:r>
            <a:r>
              <a:rPr sz="1800" spc="-5" dirty="0">
                <a:latin typeface="Georgia"/>
                <a:cs typeface="Georgia"/>
              </a:rPr>
              <a:t>ambient lighting, which creates </a:t>
            </a:r>
            <a:r>
              <a:rPr sz="1800" dirty="0">
                <a:latin typeface="Georgia"/>
                <a:cs typeface="Georgia"/>
              </a:rPr>
              <a:t>a </a:t>
            </a:r>
            <a:r>
              <a:rPr sz="1800" spc="-5" dirty="0">
                <a:latin typeface="Georgia"/>
                <a:cs typeface="Georgia"/>
              </a:rPr>
              <a:t>enjoyable </a:t>
            </a:r>
            <a:r>
              <a:rPr sz="1800" dirty="0">
                <a:latin typeface="Georgia"/>
                <a:cs typeface="Georgia"/>
              </a:rPr>
              <a:t>and  amazing </a:t>
            </a:r>
            <a:r>
              <a:rPr sz="1800" spc="-5" dirty="0">
                <a:latin typeface="Georgia"/>
                <a:cs typeface="Georgia"/>
              </a:rPr>
              <a:t>visual experience </a:t>
            </a:r>
            <a:r>
              <a:rPr sz="1800" dirty="0">
                <a:latin typeface="Georgia"/>
                <a:cs typeface="Georgia"/>
              </a:rPr>
              <a:t>in </a:t>
            </a:r>
            <a:r>
              <a:rPr sz="1800" spc="-5" dirty="0">
                <a:latin typeface="Georgia"/>
                <a:cs typeface="Georgia"/>
              </a:rPr>
              <a:t>the </a:t>
            </a:r>
            <a:r>
              <a:rPr sz="1800" dirty="0">
                <a:latin typeface="Georgia"/>
                <a:cs typeface="Georgia"/>
              </a:rPr>
              <a:t>event. This encourages </a:t>
            </a:r>
            <a:r>
              <a:rPr sz="1800" spc="-5" dirty="0">
                <a:latin typeface="Georgia"/>
                <a:cs typeface="Georgia"/>
              </a:rPr>
              <a:t>your </a:t>
            </a:r>
            <a:r>
              <a:rPr sz="1800" dirty="0">
                <a:latin typeface="Georgia"/>
                <a:cs typeface="Georgia"/>
              </a:rPr>
              <a:t>invited  </a:t>
            </a:r>
            <a:r>
              <a:rPr sz="1800" spc="-5" dirty="0">
                <a:latin typeface="Georgia"/>
                <a:cs typeface="Georgia"/>
              </a:rPr>
              <a:t>guests </a:t>
            </a:r>
            <a:r>
              <a:rPr sz="1800" dirty="0">
                <a:latin typeface="Georgia"/>
                <a:cs typeface="Georgia"/>
              </a:rPr>
              <a:t>to </a:t>
            </a:r>
            <a:r>
              <a:rPr sz="1800" spc="-5" dirty="0">
                <a:latin typeface="Georgia"/>
                <a:cs typeface="Georgia"/>
              </a:rPr>
              <a:t>stay </a:t>
            </a:r>
            <a:r>
              <a:rPr sz="1800" dirty="0">
                <a:latin typeface="Georgia"/>
                <a:cs typeface="Georgia"/>
              </a:rPr>
              <a:t>on </a:t>
            </a:r>
            <a:r>
              <a:rPr sz="1800" spc="-5" dirty="0">
                <a:latin typeface="Georgia"/>
                <a:cs typeface="Georgia"/>
              </a:rPr>
              <a:t>the dance floor </a:t>
            </a:r>
            <a:r>
              <a:rPr sz="1800" dirty="0">
                <a:latin typeface="Georgia"/>
                <a:cs typeface="Georgia"/>
              </a:rPr>
              <a:t>and </a:t>
            </a:r>
            <a:r>
              <a:rPr sz="1800" spc="-5" dirty="0">
                <a:latin typeface="Georgia"/>
                <a:cs typeface="Georgia"/>
              </a:rPr>
              <a:t>enjoy </a:t>
            </a:r>
            <a:r>
              <a:rPr sz="1800" dirty="0">
                <a:latin typeface="Georgia"/>
                <a:cs typeface="Georgia"/>
              </a:rPr>
              <a:t>to the </a:t>
            </a:r>
            <a:r>
              <a:rPr sz="1800" spc="-5" dirty="0">
                <a:latin typeface="Georgia"/>
                <a:cs typeface="Georgia"/>
              </a:rPr>
              <a:t>fullest. Additionally,  professional </a:t>
            </a:r>
            <a:r>
              <a:rPr sz="1800" dirty="0">
                <a:latin typeface="Georgia"/>
                <a:cs typeface="Georgia"/>
              </a:rPr>
              <a:t>DJs </a:t>
            </a:r>
            <a:r>
              <a:rPr sz="1800" spc="-5" dirty="0">
                <a:latin typeface="Georgia"/>
                <a:cs typeface="Georgia"/>
              </a:rPr>
              <a:t>take </a:t>
            </a:r>
            <a:r>
              <a:rPr sz="1800" dirty="0">
                <a:latin typeface="Georgia"/>
                <a:cs typeface="Georgia"/>
              </a:rPr>
              <a:t>the </a:t>
            </a:r>
            <a:r>
              <a:rPr sz="1800" spc="-5" dirty="0">
                <a:latin typeface="Georgia"/>
                <a:cs typeface="Georgia"/>
              </a:rPr>
              <a:t>time </a:t>
            </a:r>
            <a:r>
              <a:rPr sz="1800" dirty="0">
                <a:latin typeface="Georgia"/>
                <a:cs typeface="Georgia"/>
              </a:rPr>
              <a:t>to </a:t>
            </a:r>
            <a:r>
              <a:rPr sz="1800" spc="-5" dirty="0">
                <a:latin typeface="Georgia"/>
                <a:cs typeface="Georgia"/>
              </a:rPr>
              <a:t>clean </a:t>
            </a:r>
            <a:r>
              <a:rPr sz="1800" dirty="0">
                <a:latin typeface="Georgia"/>
                <a:cs typeface="Georgia"/>
              </a:rPr>
              <a:t>their area so </a:t>
            </a:r>
            <a:r>
              <a:rPr sz="1800" spc="-5" dirty="0">
                <a:latin typeface="Georgia"/>
                <a:cs typeface="Georgia"/>
              </a:rPr>
              <a:t>that </a:t>
            </a:r>
            <a:r>
              <a:rPr sz="1800" dirty="0">
                <a:latin typeface="Georgia"/>
                <a:cs typeface="Georgia"/>
              </a:rPr>
              <a:t>there </a:t>
            </a:r>
            <a:r>
              <a:rPr sz="1800" spc="-5" dirty="0">
                <a:latin typeface="Georgia"/>
                <a:cs typeface="Georgia"/>
              </a:rPr>
              <a:t>are </a:t>
            </a:r>
            <a:r>
              <a:rPr sz="1800" dirty="0">
                <a:latin typeface="Georgia"/>
                <a:cs typeface="Georgia"/>
              </a:rPr>
              <a:t>no  </a:t>
            </a:r>
            <a:r>
              <a:rPr sz="1800" spc="-5" dirty="0">
                <a:latin typeface="Georgia"/>
                <a:cs typeface="Georgia"/>
              </a:rPr>
              <a:t>cables showing </a:t>
            </a:r>
            <a:r>
              <a:rPr sz="1800" dirty="0">
                <a:latin typeface="Georgia"/>
                <a:cs typeface="Georgia"/>
              </a:rPr>
              <a:t>and so </a:t>
            </a:r>
            <a:r>
              <a:rPr sz="1800" spc="-5" dirty="0">
                <a:latin typeface="Georgia"/>
                <a:cs typeface="Georgia"/>
              </a:rPr>
              <a:t>that their </a:t>
            </a:r>
            <a:r>
              <a:rPr sz="1800" dirty="0">
                <a:latin typeface="Georgia"/>
                <a:cs typeface="Georgia"/>
              </a:rPr>
              <a:t>area </a:t>
            </a:r>
            <a:r>
              <a:rPr sz="1800" spc="-5" dirty="0">
                <a:latin typeface="Georgia"/>
                <a:cs typeface="Georgia"/>
              </a:rPr>
              <a:t>looks </a:t>
            </a:r>
            <a:r>
              <a:rPr sz="1800" dirty="0">
                <a:latin typeface="Georgia"/>
                <a:cs typeface="Georgia"/>
              </a:rPr>
              <a:t>just as </a:t>
            </a:r>
            <a:r>
              <a:rPr sz="1800" spc="-5" dirty="0">
                <a:latin typeface="Georgia"/>
                <a:cs typeface="Georgia"/>
              </a:rPr>
              <a:t>beautiful </a:t>
            </a:r>
            <a:r>
              <a:rPr sz="1800" dirty="0">
                <a:latin typeface="Georgia"/>
                <a:cs typeface="Georgia"/>
              </a:rPr>
              <a:t>as </a:t>
            </a:r>
            <a:r>
              <a:rPr sz="1800" spc="-5" dirty="0">
                <a:latin typeface="Georgia"/>
                <a:cs typeface="Georgia"/>
              </a:rPr>
              <a:t>the rest </a:t>
            </a:r>
            <a:r>
              <a:rPr sz="1800" dirty="0">
                <a:latin typeface="Georgia"/>
                <a:cs typeface="Georgia"/>
              </a:rPr>
              <a:t>of  </a:t>
            </a:r>
            <a:r>
              <a:rPr sz="1800" spc="-5" dirty="0">
                <a:latin typeface="Georgia"/>
                <a:cs typeface="Georgia"/>
              </a:rPr>
              <a:t>the wedding</a:t>
            </a:r>
            <a:r>
              <a:rPr sz="1800" spc="5" dirty="0">
                <a:latin typeface="Georgia"/>
                <a:cs typeface="Georgia"/>
              </a:rPr>
              <a:t> </a:t>
            </a:r>
            <a:r>
              <a:rPr sz="1800" spc="-5" dirty="0">
                <a:latin typeface="Georgia"/>
                <a:cs typeface="Georgia"/>
              </a:rPr>
              <a:t>décor.</a:t>
            </a:r>
            <a:endParaRPr sz="18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447800" y="2967227"/>
            <a:ext cx="6248400" cy="35097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4540" y="299079"/>
            <a:ext cx="7615555" cy="2709545"/>
          </a:xfrm>
          <a:prstGeom prst="rect">
            <a:avLst/>
          </a:prstGeom>
        </p:spPr>
        <p:txBody>
          <a:bodyPr vert="horz" wrap="square" lIns="0" tIns="12001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44"/>
              </a:spcBef>
            </a:pPr>
            <a:r>
              <a:rPr sz="1800" b="1" spc="-5" dirty="0">
                <a:solidFill>
                  <a:srgbClr val="4E160F"/>
                </a:solidFill>
                <a:latin typeface="Georgia"/>
                <a:cs typeface="Georgia"/>
              </a:rPr>
              <a:t>Peace </a:t>
            </a:r>
            <a:r>
              <a:rPr sz="1800" b="1" dirty="0">
                <a:solidFill>
                  <a:srgbClr val="4E160F"/>
                </a:solidFill>
                <a:latin typeface="Georgia"/>
                <a:cs typeface="Georgia"/>
              </a:rPr>
              <a:t>of</a:t>
            </a:r>
            <a:r>
              <a:rPr sz="1800" b="1" spc="5" dirty="0">
                <a:solidFill>
                  <a:srgbClr val="4E160F"/>
                </a:solidFill>
                <a:latin typeface="Georgia"/>
                <a:cs typeface="Georgia"/>
              </a:rPr>
              <a:t> </a:t>
            </a:r>
            <a:r>
              <a:rPr sz="1800" b="1" spc="-5" dirty="0">
                <a:solidFill>
                  <a:srgbClr val="4E160F"/>
                </a:solidFill>
                <a:latin typeface="Georgia"/>
                <a:cs typeface="Georgia"/>
              </a:rPr>
              <a:t>Mind:</a:t>
            </a:r>
            <a:endParaRPr sz="1800">
              <a:latin typeface="Georgia"/>
              <a:cs typeface="Georgia"/>
            </a:endParaRPr>
          </a:p>
          <a:p>
            <a:pPr marL="12700" marR="5080" algn="just">
              <a:lnSpc>
                <a:spcPct val="100000"/>
              </a:lnSpc>
              <a:spcBef>
                <a:spcPts val="840"/>
              </a:spcBef>
            </a:pPr>
            <a:r>
              <a:rPr sz="1800" dirty="0">
                <a:latin typeface="Georgia"/>
                <a:cs typeface="Georgia"/>
              </a:rPr>
              <a:t>For </a:t>
            </a:r>
            <a:r>
              <a:rPr sz="1800" spc="-5" dirty="0">
                <a:latin typeface="Georgia"/>
                <a:cs typeface="Georgia"/>
              </a:rPr>
              <a:t>sure, your wedding reception </a:t>
            </a:r>
            <a:r>
              <a:rPr sz="1800" dirty="0">
                <a:latin typeface="Georgia"/>
                <a:cs typeface="Georgia"/>
              </a:rPr>
              <a:t>is a most important event, </a:t>
            </a:r>
            <a:r>
              <a:rPr sz="1800" spc="-5" dirty="0">
                <a:latin typeface="Georgia"/>
                <a:cs typeface="Georgia"/>
              </a:rPr>
              <a:t>where </a:t>
            </a:r>
            <a:r>
              <a:rPr sz="1800" dirty="0">
                <a:latin typeface="Georgia"/>
                <a:cs typeface="Georgia"/>
              </a:rPr>
              <a:t>you  </a:t>
            </a:r>
            <a:r>
              <a:rPr sz="1800" spc="-5" dirty="0">
                <a:latin typeface="Georgia"/>
                <a:cs typeface="Georgia"/>
              </a:rPr>
              <a:t>along </a:t>
            </a:r>
            <a:r>
              <a:rPr sz="1800" dirty="0">
                <a:latin typeface="Georgia"/>
                <a:cs typeface="Georgia"/>
              </a:rPr>
              <a:t>with the </a:t>
            </a:r>
            <a:r>
              <a:rPr sz="1800" spc="-5" dirty="0">
                <a:latin typeface="Georgia"/>
                <a:cs typeface="Georgia"/>
              </a:rPr>
              <a:t>wedding guests </a:t>
            </a:r>
            <a:r>
              <a:rPr sz="1800" dirty="0">
                <a:latin typeface="Georgia"/>
                <a:cs typeface="Georgia"/>
              </a:rPr>
              <a:t>want to </a:t>
            </a:r>
            <a:r>
              <a:rPr sz="1800" spc="-5" dirty="0">
                <a:latin typeface="Georgia"/>
                <a:cs typeface="Georgia"/>
              </a:rPr>
              <a:t>enjoy </a:t>
            </a:r>
            <a:r>
              <a:rPr sz="1800" dirty="0">
                <a:latin typeface="Georgia"/>
                <a:cs typeface="Georgia"/>
              </a:rPr>
              <a:t>&amp; </a:t>
            </a:r>
            <a:r>
              <a:rPr sz="1800" spc="-5" dirty="0">
                <a:latin typeface="Georgia"/>
                <a:cs typeface="Georgia"/>
              </a:rPr>
              <a:t>have </a:t>
            </a:r>
            <a:r>
              <a:rPr sz="1800" dirty="0">
                <a:latin typeface="Georgia"/>
                <a:cs typeface="Georgia"/>
              </a:rPr>
              <a:t>fun. This </a:t>
            </a:r>
            <a:r>
              <a:rPr sz="1800" spc="-5" dirty="0">
                <a:latin typeface="Georgia"/>
                <a:cs typeface="Georgia"/>
              </a:rPr>
              <a:t>requires </a:t>
            </a:r>
            <a:r>
              <a:rPr sz="1800" dirty="0">
                <a:latin typeface="Georgia"/>
                <a:cs typeface="Georgia"/>
              </a:rPr>
              <a:t>for  </a:t>
            </a:r>
            <a:r>
              <a:rPr sz="1800" spc="-5" dirty="0">
                <a:latin typeface="Georgia"/>
                <a:cs typeface="Georgia"/>
              </a:rPr>
              <a:t>ensuring right </a:t>
            </a:r>
            <a:r>
              <a:rPr sz="1800" dirty="0">
                <a:latin typeface="Georgia"/>
                <a:cs typeface="Georgia"/>
              </a:rPr>
              <a:t>kind of entertainment </a:t>
            </a:r>
            <a:r>
              <a:rPr sz="1800" spc="-5" dirty="0">
                <a:latin typeface="Georgia"/>
                <a:cs typeface="Georgia"/>
              </a:rPr>
              <a:t>set-up </a:t>
            </a:r>
            <a:r>
              <a:rPr sz="1800" dirty="0">
                <a:latin typeface="Georgia"/>
                <a:cs typeface="Georgia"/>
              </a:rPr>
              <a:t>with a </a:t>
            </a:r>
            <a:r>
              <a:rPr sz="1800" spc="-5" dirty="0">
                <a:latin typeface="Georgia"/>
                <a:cs typeface="Georgia"/>
              </a:rPr>
              <a:t>professional wedding  </a:t>
            </a:r>
            <a:r>
              <a:rPr sz="1800" spc="-5">
                <a:latin typeface="Georgia"/>
                <a:cs typeface="Georgia"/>
              </a:rPr>
              <a:t>DJ </a:t>
            </a:r>
            <a:r>
              <a:rPr sz="1800" spc="-5" smtClean="0">
                <a:latin typeface="Georgia"/>
                <a:cs typeface="Georgia"/>
              </a:rPr>
              <a:t>(</a:t>
            </a:r>
            <a:r>
              <a:rPr lang="en-IN" b="1" u="heavy" spc="-5" dirty="0" smtClean="0">
                <a:solidFill>
                  <a:srgbClr val="00B0F0"/>
                </a:solidFill>
                <a:uFill>
                  <a:solidFill>
                    <a:srgbClr val="CC9900"/>
                  </a:solidFill>
                </a:uFill>
                <a:latin typeface="Georgia"/>
                <a:cs typeface="Georgia"/>
              </a:rPr>
              <a:t>www.yesentertainment.co.uk</a:t>
            </a:r>
            <a:r>
              <a:rPr sz="1800" spc="-5" smtClean="0">
                <a:latin typeface="Georgia"/>
                <a:cs typeface="Georgia"/>
              </a:rPr>
              <a:t>). </a:t>
            </a:r>
            <a:r>
              <a:rPr sz="1800" spc="-5" dirty="0">
                <a:latin typeface="Georgia"/>
                <a:cs typeface="Georgia"/>
              </a:rPr>
              <a:t>By hiring </a:t>
            </a:r>
            <a:r>
              <a:rPr sz="1800" dirty="0">
                <a:latin typeface="Georgia"/>
                <a:cs typeface="Georgia"/>
              </a:rPr>
              <a:t>a </a:t>
            </a:r>
            <a:r>
              <a:rPr sz="1800" spc="-5" dirty="0">
                <a:latin typeface="Georgia"/>
                <a:cs typeface="Georgia"/>
              </a:rPr>
              <a:t>DJ, </a:t>
            </a:r>
            <a:r>
              <a:rPr sz="1800" dirty="0">
                <a:latin typeface="Georgia"/>
                <a:cs typeface="Georgia"/>
              </a:rPr>
              <a:t>you </a:t>
            </a:r>
            <a:r>
              <a:rPr sz="1800" spc="-5" dirty="0">
                <a:latin typeface="Georgia"/>
                <a:cs typeface="Georgia"/>
              </a:rPr>
              <a:t>can </a:t>
            </a:r>
            <a:r>
              <a:rPr sz="1800" dirty="0">
                <a:latin typeface="Georgia"/>
                <a:cs typeface="Georgia"/>
              </a:rPr>
              <a:t>relax  knowing </a:t>
            </a:r>
            <a:r>
              <a:rPr sz="1800" spc="-5" dirty="0">
                <a:latin typeface="Georgia"/>
                <a:cs typeface="Georgia"/>
              </a:rPr>
              <a:t>that your wedding guest’s number one priority- </a:t>
            </a:r>
            <a:r>
              <a:rPr sz="1800" dirty="0">
                <a:latin typeface="Georgia"/>
                <a:cs typeface="Georgia"/>
              </a:rPr>
              <a:t>entertainment </a:t>
            </a:r>
            <a:r>
              <a:rPr sz="1800" spc="-15" dirty="0">
                <a:latin typeface="Georgia"/>
                <a:cs typeface="Georgia"/>
              </a:rPr>
              <a:t>is  </a:t>
            </a:r>
            <a:r>
              <a:rPr sz="1800" dirty="0">
                <a:latin typeface="Georgia"/>
                <a:cs typeface="Georgia"/>
              </a:rPr>
              <a:t>in </a:t>
            </a:r>
            <a:r>
              <a:rPr sz="1800" spc="-5" dirty="0">
                <a:latin typeface="Georgia"/>
                <a:cs typeface="Georgia"/>
              </a:rPr>
              <a:t>right hands. </a:t>
            </a:r>
            <a:r>
              <a:rPr sz="1800" dirty="0">
                <a:latin typeface="Georgia"/>
                <a:cs typeface="Georgia"/>
              </a:rPr>
              <a:t>Being </a:t>
            </a:r>
            <a:r>
              <a:rPr sz="1800" spc="-5" dirty="0">
                <a:latin typeface="Georgia"/>
                <a:cs typeface="Georgia"/>
              </a:rPr>
              <a:t>worry-free, </a:t>
            </a:r>
            <a:r>
              <a:rPr sz="1800" dirty="0">
                <a:latin typeface="Georgia"/>
                <a:cs typeface="Georgia"/>
              </a:rPr>
              <a:t>you </a:t>
            </a:r>
            <a:r>
              <a:rPr sz="1800" spc="-5" dirty="0">
                <a:latin typeface="Georgia"/>
                <a:cs typeface="Georgia"/>
              </a:rPr>
              <a:t>can focus </a:t>
            </a:r>
            <a:r>
              <a:rPr sz="1800" dirty="0">
                <a:latin typeface="Georgia"/>
                <a:cs typeface="Georgia"/>
              </a:rPr>
              <a:t>on </a:t>
            </a:r>
            <a:r>
              <a:rPr sz="1800" spc="-5" dirty="0">
                <a:latin typeface="Georgia"/>
                <a:cs typeface="Georgia"/>
              </a:rPr>
              <a:t>having fun </a:t>
            </a:r>
            <a:r>
              <a:rPr sz="1800" dirty="0">
                <a:latin typeface="Georgia"/>
                <a:cs typeface="Georgia"/>
              </a:rPr>
              <a:t>and </a:t>
            </a:r>
            <a:r>
              <a:rPr sz="1800" spc="-5" dirty="0">
                <a:latin typeface="Georgia"/>
                <a:cs typeface="Georgia"/>
              </a:rPr>
              <a:t>enjoy </a:t>
            </a:r>
            <a:r>
              <a:rPr sz="1800" dirty="0">
                <a:latin typeface="Georgia"/>
                <a:cs typeface="Georgia"/>
              </a:rPr>
              <a:t>a  </a:t>
            </a:r>
            <a:r>
              <a:rPr sz="1800" spc="-5" dirty="0">
                <a:latin typeface="Georgia"/>
                <a:cs typeface="Georgia"/>
              </a:rPr>
              <a:t>great time, which </a:t>
            </a:r>
            <a:r>
              <a:rPr sz="1800" dirty="0">
                <a:latin typeface="Georgia"/>
                <a:cs typeface="Georgia"/>
              </a:rPr>
              <a:t>will </a:t>
            </a:r>
            <a:r>
              <a:rPr sz="1800" spc="-5" dirty="0">
                <a:latin typeface="Georgia"/>
                <a:cs typeface="Georgia"/>
              </a:rPr>
              <a:t>be later remembered </a:t>
            </a:r>
            <a:r>
              <a:rPr sz="1800" spc="0" dirty="0">
                <a:latin typeface="Georgia"/>
                <a:cs typeface="Georgia"/>
              </a:rPr>
              <a:t>as </a:t>
            </a:r>
            <a:r>
              <a:rPr sz="1800" dirty="0">
                <a:latin typeface="Georgia"/>
                <a:cs typeface="Georgia"/>
              </a:rPr>
              <a:t>a most memorable moment  of</a:t>
            </a:r>
            <a:r>
              <a:rPr sz="1800" spc="0" dirty="0">
                <a:latin typeface="Georgia"/>
                <a:cs typeface="Georgia"/>
              </a:rPr>
              <a:t> </a:t>
            </a:r>
            <a:r>
              <a:rPr sz="1800" spc="-5" dirty="0">
                <a:latin typeface="Georgia"/>
                <a:cs typeface="Georgia"/>
              </a:rPr>
              <a:t>life.</a:t>
            </a:r>
            <a:endParaRPr sz="18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752600" y="3229355"/>
            <a:ext cx="5644896" cy="31714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0739" y="481076"/>
            <a:ext cx="7463790" cy="1671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Georgia"/>
                <a:cs typeface="Georgia"/>
              </a:rPr>
              <a:t>With </a:t>
            </a:r>
            <a:r>
              <a:rPr sz="1800" spc="-5" dirty="0">
                <a:latin typeface="Georgia"/>
                <a:cs typeface="Georgia"/>
              </a:rPr>
              <a:t>wedding </a:t>
            </a:r>
            <a:r>
              <a:rPr sz="1800" dirty="0">
                <a:latin typeface="Georgia"/>
                <a:cs typeface="Georgia"/>
              </a:rPr>
              <a:t>an </a:t>
            </a:r>
            <a:r>
              <a:rPr sz="1800" spc="-5" dirty="0">
                <a:latin typeface="Georgia"/>
                <a:cs typeface="Georgia"/>
              </a:rPr>
              <a:t>experienced </a:t>
            </a:r>
            <a:r>
              <a:rPr sz="1800" dirty="0">
                <a:latin typeface="Georgia"/>
                <a:cs typeface="Georgia"/>
              </a:rPr>
              <a:t>and </a:t>
            </a:r>
            <a:r>
              <a:rPr sz="1800" spc="-5" dirty="0">
                <a:latin typeface="Georgia"/>
                <a:cs typeface="Georgia"/>
              </a:rPr>
              <a:t>highly </a:t>
            </a:r>
            <a:r>
              <a:rPr sz="1800" dirty="0">
                <a:latin typeface="Georgia"/>
                <a:cs typeface="Georgia"/>
              </a:rPr>
              <a:t>skilled </a:t>
            </a:r>
            <a:r>
              <a:rPr sz="1800" b="1" u="heavy" dirty="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Georgia"/>
                <a:cs typeface="Georgia"/>
                <a:hlinkClick r:id="rId2"/>
              </a:rPr>
              <a:t>DJs </a:t>
            </a:r>
            <a:r>
              <a:rPr sz="1800" b="1" u="heavy" spc="-5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Georgia"/>
                <a:cs typeface="Georgia"/>
                <a:hlinkClick r:id="rId2"/>
              </a:rPr>
              <a:t>in </a:t>
            </a:r>
            <a:r>
              <a:rPr lang="en-US" sz="1800" b="1" u="heavy" spc="-5" dirty="0" smtClean="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Georgia"/>
                <a:cs typeface="Georgia"/>
                <a:hlinkClick r:id="rId2"/>
              </a:rPr>
              <a:t>London</a:t>
            </a:r>
            <a:r>
              <a:rPr sz="1800" b="1" u="heavy" spc="-5" smtClean="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Georgia"/>
                <a:cs typeface="Georgia"/>
                <a:hlinkClick r:id="rId2"/>
              </a:rPr>
              <a:t> </a:t>
            </a:r>
            <a:r>
              <a:rPr sz="1800" b="1" u="heavy" spc="-5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Georgia"/>
                <a:cs typeface="Georgia"/>
                <a:hlinkClick r:id="rId2"/>
              </a:rPr>
              <a:t>at </a:t>
            </a:r>
            <a:r>
              <a:rPr sz="1800" b="1" u="heavy" spc="-5" smtClean="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Georgia"/>
                <a:cs typeface="Georgia"/>
                <a:hlinkClick r:id="rId2"/>
              </a:rPr>
              <a:t>Entertainment</a:t>
            </a:r>
            <a:r>
              <a:rPr sz="1800" spc="-5" dirty="0">
                <a:latin typeface="Georgia"/>
                <a:cs typeface="Georgia"/>
              </a:rPr>
              <a:t>, </a:t>
            </a:r>
            <a:r>
              <a:rPr sz="1800" dirty="0">
                <a:latin typeface="Georgia"/>
                <a:cs typeface="Georgia"/>
              </a:rPr>
              <a:t>you will </a:t>
            </a:r>
            <a:r>
              <a:rPr sz="1800" spc="-5" dirty="0">
                <a:latin typeface="Georgia"/>
                <a:cs typeface="Georgia"/>
              </a:rPr>
              <a:t>have </a:t>
            </a:r>
            <a:r>
              <a:rPr sz="1800" dirty="0">
                <a:latin typeface="Georgia"/>
                <a:cs typeface="Georgia"/>
              </a:rPr>
              <a:t>an </a:t>
            </a:r>
            <a:r>
              <a:rPr sz="1800" spc="-5" dirty="0">
                <a:latin typeface="Georgia"/>
                <a:cs typeface="Georgia"/>
              </a:rPr>
              <a:t>entertaining </a:t>
            </a:r>
            <a:r>
              <a:rPr sz="1800" dirty="0">
                <a:latin typeface="Georgia"/>
                <a:cs typeface="Georgia"/>
              </a:rPr>
              <a:t>and </a:t>
            </a:r>
            <a:r>
              <a:rPr sz="1800" spc="-5" dirty="0">
                <a:latin typeface="Georgia"/>
                <a:cs typeface="Georgia"/>
              </a:rPr>
              <a:t>lively  wedding reception. We have over 10 years </a:t>
            </a:r>
            <a:r>
              <a:rPr sz="1800" dirty="0">
                <a:latin typeface="Georgia"/>
                <a:cs typeface="Georgia"/>
              </a:rPr>
              <a:t>of </a:t>
            </a:r>
            <a:r>
              <a:rPr sz="1800" spc="-5" dirty="0">
                <a:latin typeface="Georgia"/>
                <a:cs typeface="Georgia"/>
              </a:rPr>
              <a:t>professional experience </a:t>
            </a:r>
            <a:r>
              <a:rPr sz="1800" dirty="0">
                <a:latin typeface="Georgia"/>
                <a:cs typeface="Georgia"/>
              </a:rPr>
              <a:t>in  making </a:t>
            </a:r>
            <a:r>
              <a:rPr sz="1800" spc="-5" dirty="0">
                <a:latin typeface="Georgia"/>
                <a:cs typeface="Georgia"/>
              </a:rPr>
              <a:t>great performances </a:t>
            </a:r>
            <a:r>
              <a:rPr sz="1800" dirty="0">
                <a:latin typeface="Georgia"/>
                <a:cs typeface="Georgia"/>
              </a:rPr>
              <a:t>at </a:t>
            </a:r>
            <a:r>
              <a:rPr sz="1800" spc="-5" dirty="0">
                <a:latin typeface="Georgia"/>
                <a:cs typeface="Georgia"/>
              </a:rPr>
              <a:t>several wedding events </a:t>
            </a:r>
            <a:r>
              <a:rPr sz="1800">
                <a:latin typeface="Georgia"/>
                <a:cs typeface="Georgia"/>
              </a:rPr>
              <a:t>in </a:t>
            </a:r>
            <a:r>
              <a:rPr lang="en-US" sz="1800" spc="-5" dirty="0" smtClean="0">
                <a:latin typeface="Georgia"/>
                <a:cs typeface="Georgia"/>
              </a:rPr>
              <a:t>London</a:t>
            </a:r>
            <a:r>
              <a:rPr sz="1800" spc="-5" smtClean="0">
                <a:latin typeface="Georgia"/>
                <a:cs typeface="Georgia"/>
              </a:rPr>
              <a:t>. </a:t>
            </a:r>
            <a:r>
              <a:rPr sz="1800" spc="-10">
                <a:latin typeface="Georgia"/>
                <a:cs typeface="Georgia"/>
              </a:rPr>
              <a:t>In  </a:t>
            </a:r>
            <a:r>
              <a:rPr lang="en-US" sz="1800" spc="-5" dirty="0" smtClean="0">
                <a:latin typeface="Georgia"/>
                <a:cs typeface="Georgia"/>
              </a:rPr>
              <a:t>London</a:t>
            </a:r>
            <a:r>
              <a:rPr sz="1800" spc="-5" smtClean="0">
                <a:latin typeface="Georgia"/>
                <a:cs typeface="Georgia"/>
              </a:rPr>
              <a:t>, </a:t>
            </a:r>
            <a:r>
              <a:rPr sz="1800" spc="-5" dirty="0">
                <a:latin typeface="Georgia"/>
                <a:cs typeface="Georgia"/>
              </a:rPr>
              <a:t>this has helped </a:t>
            </a:r>
            <a:r>
              <a:rPr sz="1800" dirty="0">
                <a:latin typeface="Georgia"/>
                <a:cs typeface="Georgia"/>
              </a:rPr>
              <a:t>us to </a:t>
            </a:r>
            <a:r>
              <a:rPr sz="1800" spc="-5" dirty="0">
                <a:latin typeface="Georgia"/>
                <a:cs typeface="Georgia"/>
              </a:rPr>
              <a:t>be </a:t>
            </a:r>
            <a:r>
              <a:rPr sz="1800" dirty="0">
                <a:latin typeface="Georgia"/>
                <a:cs typeface="Georgia"/>
              </a:rPr>
              <a:t>known as a </a:t>
            </a:r>
            <a:r>
              <a:rPr sz="1800" spc="-5" dirty="0">
                <a:latin typeface="Georgia"/>
                <a:cs typeface="Georgia"/>
              </a:rPr>
              <a:t>reputable </a:t>
            </a:r>
            <a:r>
              <a:rPr sz="1800" dirty="0">
                <a:latin typeface="Georgia"/>
                <a:cs typeface="Georgia"/>
              </a:rPr>
              <a:t>and </a:t>
            </a:r>
            <a:r>
              <a:rPr sz="1800">
                <a:latin typeface="Georgia"/>
                <a:cs typeface="Georgia"/>
              </a:rPr>
              <a:t>most </a:t>
            </a:r>
            <a:r>
              <a:rPr sz="1800" spc="-5" smtClean="0">
                <a:latin typeface="Georgia"/>
                <a:cs typeface="Georgia"/>
              </a:rPr>
              <a:t>competent </a:t>
            </a:r>
            <a:r>
              <a:rPr sz="1800" spc="-5" dirty="0">
                <a:latin typeface="Georgia"/>
                <a:cs typeface="Georgia"/>
              </a:rPr>
              <a:t>DJ service</a:t>
            </a:r>
            <a:r>
              <a:rPr sz="1800" spc="15" dirty="0">
                <a:latin typeface="Georgia"/>
                <a:cs typeface="Georgia"/>
              </a:rPr>
              <a:t> </a:t>
            </a:r>
            <a:r>
              <a:rPr sz="1800" spc="-5" dirty="0">
                <a:latin typeface="Georgia"/>
                <a:cs typeface="Georgia"/>
              </a:rPr>
              <a:t>provider.</a:t>
            </a:r>
            <a:endParaRPr sz="18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295400" y="2523743"/>
            <a:ext cx="6629400" cy="37246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22044" y="412191"/>
            <a:ext cx="6731634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Verdana"/>
                <a:cs typeface="Verdana"/>
              </a:rPr>
              <a:t>For more information about </a:t>
            </a:r>
            <a:r>
              <a:rPr sz="1800" b="1" dirty="0">
                <a:latin typeface="Verdana"/>
                <a:cs typeface="Verdana"/>
              </a:rPr>
              <a:t>our </a:t>
            </a:r>
            <a:r>
              <a:rPr sz="1800" b="1" spc="-5" dirty="0">
                <a:latin typeface="Verdana"/>
                <a:cs typeface="Verdana"/>
              </a:rPr>
              <a:t>services </a:t>
            </a:r>
            <a:r>
              <a:rPr sz="1800" b="1" u="heavy" spc="-5" dirty="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Verdana"/>
                <a:cs typeface="Verdana"/>
                <a:hlinkClick r:id="rId2"/>
              </a:rPr>
              <a:t>contact</a:t>
            </a:r>
            <a:r>
              <a:rPr sz="1800" b="1" u="heavy" spc="75" dirty="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Verdana"/>
                <a:cs typeface="Verdana"/>
                <a:hlinkClick r:id="rId2"/>
              </a:rPr>
              <a:t> </a:t>
            </a:r>
            <a:r>
              <a:rPr sz="1800" b="1" u="heavy" spc="-5" dirty="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Verdana"/>
                <a:cs typeface="Verdana"/>
                <a:hlinkClick r:id="rId2"/>
              </a:rPr>
              <a:t>us</a:t>
            </a:r>
            <a:r>
              <a:rPr sz="1800" b="1" spc="-5" dirty="0">
                <a:latin typeface="Verdana"/>
                <a:cs typeface="Verdana"/>
              </a:rPr>
              <a:t>: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60194" y="3294379"/>
            <a:ext cx="5113020" cy="18601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u="heavy" dirty="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Georgia"/>
                <a:cs typeface="Georgia"/>
                <a:hlinkClick r:id="rId3"/>
              </a:rPr>
              <a:t>DJ </a:t>
            </a:r>
            <a:r>
              <a:rPr sz="2000" b="1" u="heavy" spc="-5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Georgia"/>
                <a:cs typeface="Georgia"/>
                <a:hlinkClick r:id="rId3"/>
              </a:rPr>
              <a:t>in </a:t>
            </a:r>
            <a:r>
              <a:rPr lang="en-US" sz="2000" b="1" u="heavy" spc="-5" dirty="0" smtClean="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Georgia"/>
                <a:cs typeface="Georgia"/>
                <a:hlinkClick r:id="rId3"/>
              </a:rPr>
              <a:t>London</a:t>
            </a:r>
            <a:r>
              <a:rPr sz="2000" b="1" u="heavy" spc="-5" smtClean="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Georgia"/>
                <a:cs typeface="Georgia"/>
                <a:hlinkClick r:id="rId3"/>
              </a:rPr>
              <a:t> Entertainment</a:t>
            </a:r>
            <a:endParaRPr sz="2000">
              <a:latin typeface="Georgia"/>
              <a:cs typeface="Georgia"/>
            </a:endParaRPr>
          </a:p>
          <a:p>
            <a:r>
              <a:rPr lang="en-IN" sz="2000" b="1" dirty="0"/>
              <a:t>Unit 24</a:t>
            </a:r>
          </a:p>
          <a:p>
            <a:r>
              <a:rPr lang="en-IN" sz="2000" b="1" dirty="0" err="1"/>
              <a:t>Unimix</a:t>
            </a:r>
            <a:r>
              <a:rPr lang="en-IN" sz="2000" b="1" dirty="0"/>
              <a:t> House</a:t>
            </a:r>
          </a:p>
          <a:p>
            <a:r>
              <a:rPr lang="en-IN" sz="2000" b="1" dirty="0"/>
              <a:t>London NW10 7TR</a:t>
            </a:r>
          </a:p>
          <a:p>
            <a:pPr marL="12700" marR="2943860">
              <a:lnSpc>
                <a:spcPct val="100000"/>
              </a:lnSpc>
            </a:pPr>
            <a:r>
              <a:rPr lang="en-US" sz="2000" b="1" spc="-5" dirty="0" smtClean="0">
                <a:latin typeface="Georgia"/>
                <a:cs typeface="Georgia"/>
              </a:rPr>
              <a:t>UK</a:t>
            </a:r>
            <a:endParaRPr sz="2000" b="1">
              <a:latin typeface="Georgia"/>
              <a:cs typeface="Georgia"/>
            </a:endParaRPr>
          </a:p>
          <a:p>
            <a:pPr marL="12700"/>
            <a:r>
              <a:rPr sz="2000" b="1" spc="-5" dirty="0">
                <a:latin typeface="Georgia"/>
                <a:cs typeface="Georgia"/>
              </a:rPr>
              <a:t>Telephone</a:t>
            </a:r>
            <a:r>
              <a:rPr sz="2000" b="1" spc="-5">
                <a:latin typeface="Georgia"/>
                <a:cs typeface="Georgia"/>
              </a:rPr>
              <a:t>: </a:t>
            </a:r>
            <a:r>
              <a:rPr lang="en-IN" sz="2000" b="1" dirty="0"/>
              <a:t>07939 286 </a:t>
            </a:r>
            <a:r>
              <a:rPr lang="en-IN" sz="2000" b="1" dirty="0" smtClean="0"/>
              <a:t>265</a:t>
            </a:r>
            <a:endParaRPr sz="2000" b="1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610</Words>
  <Application>Microsoft Office PowerPoint</Application>
  <PresentationFormat>On-screen Show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Why to Hire Professional Wedding DJs in London?</vt:lpstr>
      <vt:lpstr>While planning your wedding reception in London, the main important  thing is to think about the entertainment. In this case it becomes essential  to hire a professional wedding DJ, which will prove effective. Experienced  and professionals DJs are considered to be capable in setting moods for  the event as per the requirement.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to Hire Professional Wedding DJs in London?</dc:title>
  <cp:lastModifiedBy>comp</cp:lastModifiedBy>
  <cp:revision>2</cp:revision>
  <dcterms:created xsi:type="dcterms:W3CDTF">2017-10-09T12:19:51Z</dcterms:created>
  <dcterms:modified xsi:type="dcterms:W3CDTF">2017-10-09T12:34:01Z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2015-12-05T00:00:00Z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2017-10-09T00:00:00Z</vt:filetime>
  </property>
</Properties>
</file>