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3"/>
  </p:notesMasterIdLst>
  <p:handoutMasterIdLst>
    <p:handoutMasterId r:id="rId34"/>
  </p:handoutMasterIdLst>
  <p:sldIdLst>
    <p:sldId id="257" r:id="rId2"/>
    <p:sldId id="361" r:id="rId3"/>
    <p:sldId id="362" r:id="rId4"/>
    <p:sldId id="363" r:id="rId5"/>
    <p:sldId id="364" r:id="rId6"/>
    <p:sldId id="315" r:id="rId7"/>
    <p:sldId id="316" r:id="rId8"/>
    <p:sldId id="335" r:id="rId9"/>
    <p:sldId id="359" r:id="rId10"/>
    <p:sldId id="360" r:id="rId11"/>
    <p:sldId id="347" r:id="rId12"/>
    <p:sldId id="319" r:id="rId13"/>
    <p:sldId id="337" r:id="rId14"/>
    <p:sldId id="338" r:id="rId15"/>
    <p:sldId id="339" r:id="rId16"/>
    <p:sldId id="340" r:id="rId17"/>
    <p:sldId id="341" r:id="rId18"/>
    <p:sldId id="342" r:id="rId19"/>
    <p:sldId id="349" r:id="rId20"/>
    <p:sldId id="350" r:id="rId21"/>
    <p:sldId id="351" r:id="rId22"/>
    <p:sldId id="352" r:id="rId23"/>
    <p:sldId id="353" r:id="rId24"/>
    <p:sldId id="354" r:id="rId25"/>
    <p:sldId id="355" r:id="rId26"/>
    <p:sldId id="356" r:id="rId27"/>
    <p:sldId id="357" r:id="rId28"/>
    <p:sldId id="343" r:id="rId29"/>
    <p:sldId id="344" r:id="rId30"/>
    <p:sldId id="345" r:id="rId31"/>
    <p:sldId id="320" r:id="rId32"/>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83"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7270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7270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7270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123A1EC-CB48-45D7-AF34-304DBEC98F0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70659"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28676" name="Rectangle 4"/>
          <p:cNvSpPr>
            <a:spLocks noRot="1" noChangeArrowheads="1" noTextEdit="1"/>
          </p:cNvSpPr>
          <p:nvPr>
            <p:ph type="sldImg" idx="2"/>
          </p:nvPr>
        </p:nvSpPr>
        <p:spPr bwMode="auto">
          <a:xfrm>
            <a:off x="1106488" y="698500"/>
            <a:ext cx="4646612" cy="3484563"/>
          </a:xfrm>
          <a:prstGeom prst="rect">
            <a:avLst/>
          </a:prstGeom>
          <a:noFill/>
          <a:ln w="9525">
            <a:solidFill>
              <a:srgbClr val="000000"/>
            </a:solidFill>
            <a:miter lim="800000"/>
            <a:headEnd/>
            <a:tailEnd/>
          </a:ln>
        </p:spPr>
      </p:sp>
      <p:sp>
        <p:nvSpPr>
          <p:cNvPr id="70661" name="Rectangle 5"/>
          <p:cNvSpPr>
            <a:spLocks noGrp="1" noChangeArrowheads="1"/>
          </p:cNvSpPr>
          <p:nvPr>
            <p:ph type="body" sz="quarter" idx="3"/>
          </p:nvPr>
        </p:nvSpPr>
        <p:spPr bwMode="auto">
          <a:xfrm>
            <a:off x="685800" y="4416425"/>
            <a:ext cx="5486400" cy="4181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0662"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70663"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CD0FCF3-5C06-4802-AAF0-BBFA64D85E0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22D86D32-FB2D-4D1A-BBB7-5C772B7153ED}" type="slidenum">
              <a:rPr lang="en-US"/>
              <a:pPr/>
              <a:t>1</a:t>
            </a:fld>
            <a:endParaRPr lang="en-US"/>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2413" cy="6856413"/>
            <a:chOff x="0" y="0"/>
            <a:chExt cx="5759" cy="4319"/>
          </a:xfrm>
        </p:grpSpPr>
        <p:sp>
          <p:nvSpPr>
            <p:cNvPr id="5"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pPr>
                <a:defRPr/>
              </a:pPr>
              <a:endParaRPr lang="en-US"/>
            </a:p>
          </p:txBody>
        </p:sp>
        <p:grpSp>
          <p:nvGrpSpPr>
            <p:cNvPr id="6" name="Group 4"/>
            <p:cNvGrpSpPr>
              <a:grpSpLocks/>
            </p:cNvGrpSpPr>
            <p:nvPr userDrawn="1"/>
          </p:nvGrpSpPr>
          <p:grpSpPr bwMode="auto">
            <a:xfrm>
              <a:off x="0" y="0"/>
              <a:ext cx="5759" cy="4319"/>
              <a:chOff x="0" y="0"/>
              <a:chExt cx="5759" cy="4319"/>
            </a:xfrm>
          </p:grpSpPr>
          <p:sp>
            <p:nvSpPr>
              <p:cNvPr id="7"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8"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9"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10"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n-US"/>
              </a:p>
            </p:txBody>
          </p:sp>
          <p:sp>
            <p:nvSpPr>
              <p:cNvPr id="11"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n-US"/>
              </a:p>
            </p:txBody>
          </p:sp>
          <p:sp>
            <p:nvSpPr>
              <p:cNvPr id="12"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n-US"/>
              </a:p>
            </p:txBody>
          </p:sp>
          <p:sp>
            <p:nvSpPr>
              <p:cNvPr id="13"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n-US"/>
              </a:p>
            </p:txBody>
          </p:sp>
          <p:sp>
            <p:nvSpPr>
              <p:cNvPr id="14"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n-US"/>
              </a:p>
            </p:txBody>
          </p:sp>
          <p:sp>
            <p:nvSpPr>
              <p:cNvPr id="15"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n-US"/>
              </a:p>
            </p:txBody>
          </p:sp>
          <p:sp>
            <p:nvSpPr>
              <p:cNvPr id="16"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17"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18"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19"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20"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21"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22"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23"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24"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25"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26"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n-US"/>
              </a:p>
            </p:txBody>
          </p:sp>
          <p:sp>
            <p:nvSpPr>
              <p:cNvPr id="27"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n-US"/>
              </a:p>
            </p:txBody>
          </p:sp>
          <p:sp>
            <p:nvSpPr>
              <p:cNvPr id="28"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29"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30"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31"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grpSp>
            <p:nvGrpSpPr>
              <p:cNvPr id="32" name="Group 30"/>
              <p:cNvGrpSpPr>
                <a:grpSpLocks/>
              </p:cNvGrpSpPr>
              <p:nvPr/>
            </p:nvGrpSpPr>
            <p:grpSpPr bwMode="auto">
              <a:xfrm>
                <a:off x="0" y="0"/>
                <a:ext cx="5758" cy="1045"/>
                <a:chOff x="0" y="0"/>
                <a:chExt cx="5758" cy="1045"/>
              </a:xfrm>
            </p:grpSpPr>
            <p:sp>
              <p:nvSpPr>
                <p:cNvPr id="54"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55"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56"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57"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58"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59"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0"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1"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2"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3"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4"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5"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6"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7"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68"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grpSp>
          <p:grpSp>
            <p:nvGrpSpPr>
              <p:cNvPr id="33" name="Group 46"/>
              <p:cNvGrpSpPr>
                <a:grpSpLocks/>
              </p:cNvGrpSpPr>
              <p:nvPr/>
            </p:nvGrpSpPr>
            <p:grpSpPr bwMode="auto">
              <a:xfrm>
                <a:off x="0" y="558"/>
                <a:ext cx="5758" cy="487"/>
                <a:chOff x="0" y="558"/>
                <a:chExt cx="5758" cy="487"/>
              </a:xfrm>
            </p:grpSpPr>
            <p:sp>
              <p:nvSpPr>
                <p:cNvPr id="52"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pPr>
                    <a:defRPr/>
                  </a:pPr>
                  <a:endParaRPr lang="en-US"/>
                </a:p>
              </p:txBody>
            </p:sp>
            <p:sp>
              <p:nvSpPr>
                <p:cNvPr id="53"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pPr>
                    <a:defRPr/>
                  </a:pPr>
                  <a:endParaRPr lang="en-US"/>
                </a:p>
              </p:txBody>
            </p:sp>
          </p:grpSp>
          <p:grpSp>
            <p:nvGrpSpPr>
              <p:cNvPr id="34" name="Group 49"/>
              <p:cNvGrpSpPr>
                <a:grpSpLocks/>
              </p:cNvGrpSpPr>
              <p:nvPr/>
            </p:nvGrpSpPr>
            <p:grpSpPr bwMode="auto">
              <a:xfrm>
                <a:off x="264" y="1039"/>
                <a:ext cx="5200" cy="3280"/>
                <a:chOff x="264" y="1039"/>
                <a:chExt cx="5200" cy="3280"/>
              </a:xfrm>
            </p:grpSpPr>
            <p:sp>
              <p:nvSpPr>
                <p:cNvPr id="43"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44"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45"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46"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47"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48"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49"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50"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51"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grpSp>
          <p:sp>
            <p:nvSpPr>
              <p:cNvPr id="35"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6"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pPr>
                  <a:defRPr/>
                </a:pPr>
                <a:endParaRPr lang="en-US"/>
              </a:p>
            </p:txBody>
          </p:sp>
          <p:sp>
            <p:nvSpPr>
              <p:cNvPr id="37"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pPr>
                  <a:defRPr/>
                </a:pPr>
                <a:endParaRPr lang="en-US"/>
              </a:p>
            </p:txBody>
          </p:sp>
          <p:sp>
            <p:nvSpPr>
              <p:cNvPr id="38"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pPr>
                  <a:defRPr/>
                </a:pPr>
                <a:endParaRPr lang="en-US"/>
              </a:p>
            </p:txBody>
          </p:sp>
          <p:sp>
            <p:nvSpPr>
              <p:cNvPr id="39"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40"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pPr>
                  <a:defRPr/>
                </a:pPr>
                <a:endParaRPr lang="en-US"/>
              </a:p>
            </p:txBody>
          </p:sp>
          <p:sp>
            <p:nvSpPr>
              <p:cNvPr id="41"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pPr>
                  <a:defRPr/>
                </a:pPr>
                <a:endParaRPr lang="en-US"/>
              </a:p>
            </p:txBody>
          </p:sp>
          <p:sp>
            <p:nvSpPr>
              <p:cNvPr id="42"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pPr>
                  <a:defRPr/>
                </a:pPr>
                <a:endParaRPr lang="en-US"/>
              </a:p>
            </p:txBody>
          </p:sp>
        </p:grpSp>
      </p:grpSp>
      <p:sp>
        <p:nvSpPr>
          <p:cNvPr id="80963" name="Rectangle 67"/>
          <p:cNvSpPr>
            <a:spLocks noGrp="1" noChangeArrowheads="1"/>
          </p:cNvSpPr>
          <p:nvPr>
            <p:ph type="ctrTitle" sz="quarter"/>
          </p:nvPr>
        </p:nvSpPr>
        <p:spPr>
          <a:xfrm>
            <a:off x="455613" y="1920875"/>
            <a:ext cx="8226425" cy="1736725"/>
          </a:xfrm>
        </p:spPr>
        <p:txBody>
          <a:bodyPr anchor="b"/>
          <a:lstStyle>
            <a:lvl1pPr>
              <a:defRPr sz="5400"/>
            </a:lvl1pPr>
          </a:lstStyle>
          <a:p>
            <a:r>
              <a:rPr lang="en-US"/>
              <a:t>Click to edit Master title style</a:t>
            </a:r>
          </a:p>
        </p:txBody>
      </p:sp>
      <p:sp>
        <p:nvSpPr>
          <p:cNvPr id="80964"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69" name="Rectangle 69"/>
          <p:cNvSpPr>
            <a:spLocks noGrp="1" noChangeArrowheads="1"/>
          </p:cNvSpPr>
          <p:nvPr>
            <p:ph type="dt" sz="quarter" idx="10"/>
          </p:nvPr>
        </p:nvSpPr>
        <p:spPr/>
        <p:txBody>
          <a:bodyPr/>
          <a:lstStyle>
            <a:lvl1pPr>
              <a:defRPr smtClean="0"/>
            </a:lvl1pPr>
          </a:lstStyle>
          <a:p>
            <a:pPr>
              <a:defRPr/>
            </a:pPr>
            <a:endParaRPr lang="en-US"/>
          </a:p>
        </p:txBody>
      </p:sp>
      <p:sp>
        <p:nvSpPr>
          <p:cNvPr id="70" name="Rectangle 70"/>
          <p:cNvSpPr>
            <a:spLocks noGrp="1" noChangeArrowheads="1"/>
          </p:cNvSpPr>
          <p:nvPr>
            <p:ph type="ftr" sz="quarter" idx="11"/>
          </p:nvPr>
        </p:nvSpPr>
        <p:spPr/>
        <p:txBody>
          <a:bodyPr/>
          <a:lstStyle>
            <a:lvl1pPr>
              <a:defRPr smtClean="0"/>
            </a:lvl1pPr>
          </a:lstStyle>
          <a:p>
            <a:pPr>
              <a:defRPr/>
            </a:pPr>
            <a:endParaRPr lang="en-US"/>
          </a:p>
        </p:txBody>
      </p:sp>
      <p:sp>
        <p:nvSpPr>
          <p:cNvPr id="71" name="Rectangle 71"/>
          <p:cNvSpPr>
            <a:spLocks noGrp="1" noChangeArrowheads="1"/>
          </p:cNvSpPr>
          <p:nvPr>
            <p:ph type="sldNum" sz="quarter" idx="12"/>
          </p:nvPr>
        </p:nvSpPr>
        <p:spPr/>
        <p:txBody>
          <a:bodyPr/>
          <a:lstStyle>
            <a:lvl1pPr>
              <a:defRPr smtClean="0"/>
            </a:lvl1pPr>
          </a:lstStyle>
          <a:p>
            <a:pPr>
              <a:defRPr/>
            </a:pPr>
            <a:fld id="{B4596EE6-9956-4609-8F1D-CFB4EF2185A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8"/>
          <p:cNvSpPr>
            <a:spLocks noGrp="1" noChangeArrowheads="1"/>
          </p:cNvSpPr>
          <p:nvPr>
            <p:ph type="dt" sz="half" idx="10"/>
          </p:nvPr>
        </p:nvSpPr>
        <p:spPr>
          <a:ln/>
        </p:spPr>
        <p:txBody>
          <a:bodyPr/>
          <a:lstStyle>
            <a:lvl1pPr>
              <a:defRPr/>
            </a:lvl1pPr>
          </a:lstStyle>
          <a:p>
            <a:pPr>
              <a:defRPr/>
            </a:pPr>
            <a:endParaRPr lang="en-US"/>
          </a:p>
        </p:txBody>
      </p:sp>
      <p:sp>
        <p:nvSpPr>
          <p:cNvPr id="5" name="Rectangle 69"/>
          <p:cNvSpPr>
            <a:spLocks noGrp="1" noChangeArrowheads="1"/>
          </p:cNvSpPr>
          <p:nvPr>
            <p:ph type="ftr" sz="quarter" idx="11"/>
          </p:nvPr>
        </p:nvSpPr>
        <p:spPr>
          <a:ln/>
        </p:spPr>
        <p:txBody>
          <a:bodyPr/>
          <a:lstStyle>
            <a:lvl1pPr>
              <a:defRPr/>
            </a:lvl1pPr>
          </a:lstStyle>
          <a:p>
            <a:pPr>
              <a:defRPr/>
            </a:pPr>
            <a:endParaRPr lang="en-US"/>
          </a:p>
        </p:txBody>
      </p:sp>
      <p:sp>
        <p:nvSpPr>
          <p:cNvPr id="6" name="Rectangle 70"/>
          <p:cNvSpPr>
            <a:spLocks noGrp="1" noChangeArrowheads="1"/>
          </p:cNvSpPr>
          <p:nvPr>
            <p:ph type="sldNum" sz="quarter" idx="12"/>
          </p:nvPr>
        </p:nvSpPr>
        <p:spPr>
          <a:ln/>
        </p:spPr>
        <p:txBody>
          <a:bodyPr/>
          <a:lstStyle>
            <a:lvl1pPr>
              <a:defRPr/>
            </a:lvl1pPr>
          </a:lstStyle>
          <a:p>
            <a:pPr>
              <a:defRPr/>
            </a:pPr>
            <a:fld id="{AF36FA26-9530-4339-8BE5-A3F1536F09B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3050"/>
            <a:ext cx="2055813" cy="58229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3050"/>
            <a:ext cx="6018212" cy="5822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8"/>
          <p:cNvSpPr>
            <a:spLocks noGrp="1" noChangeArrowheads="1"/>
          </p:cNvSpPr>
          <p:nvPr>
            <p:ph type="dt" sz="half" idx="10"/>
          </p:nvPr>
        </p:nvSpPr>
        <p:spPr>
          <a:ln/>
        </p:spPr>
        <p:txBody>
          <a:bodyPr/>
          <a:lstStyle>
            <a:lvl1pPr>
              <a:defRPr/>
            </a:lvl1pPr>
          </a:lstStyle>
          <a:p>
            <a:pPr>
              <a:defRPr/>
            </a:pPr>
            <a:endParaRPr lang="en-US"/>
          </a:p>
        </p:txBody>
      </p:sp>
      <p:sp>
        <p:nvSpPr>
          <p:cNvPr id="5" name="Rectangle 69"/>
          <p:cNvSpPr>
            <a:spLocks noGrp="1" noChangeArrowheads="1"/>
          </p:cNvSpPr>
          <p:nvPr>
            <p:ph type="ftr" sz="quarter" idx="11"/>
          </p:nvPr>
        </p:nvSpPr>
        <p:spPr>
          <a:ln/>
        </p:spPr>
        <p:txBody>
          <a:bodyPr/>
          <a:lstStyle>
            <a:lvl1pPr>
              <a:defRPr/>
            </a:lvl1pPr>
          </a:lstStyle>
          <a:p>
            <a:pPr>
              <a:defRPr/>
            </a:pPr>
            <a:endParaRPr lang="en-US"/>
          </a:p>
        </p:txBody>
      </p:sp>
      <p:sp>
        <p:nvSpPr>
          <p:cNvPr id="6" name="Rectangle 70"/>
          <p:cNvSpPr>
            <a:spLocks noGrp="1" noChangeArrowheads="1"/>
          </p:cNvSpPr>
          <p:nvPr>
            <p:ph type="sldNum" sz="quarter" idx="12"/>
          </p:nvPr>
        </p:nvSpPr>
        <p:spPr>
          <a:ln/>
        </p:spPr>
        <p:txBody>
          <a:bodyPr/>
          <a:lstStyle>
            <a:lvl1pPr>
              <a:defRPr/>
            </a:lvl1pPr>
          </a:lstStyle>
          <a:p>
            <a:pPr>
              <a:defRPr/>
            </a:pPr>
            <a:fld id="{FD5E13B1-F59F-4346-B69D-E4DBAD5C0F4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5613" y="273050"/>
            <a:ext cx="8226425"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5613" y="1598613"/>
            <a:ext cx="4037012"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5025" y="1598613"/>
            <a:ext cx="4037013"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5613" y="3922713"/>
            <a:ext cx="4037012"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3922713"/>
            <a:ext cx="4037013"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8"/>
          <p:cNvSpPr>
            <a:spLocks noGrp="1" noChangeArrowheads="1"/>
          </p:cNvSpPr>
          <p:nvPr>
            <p:ph type="dt" sz="half" idx="10"/>
          </p:nvPr>
        </p:nvSpPr>
        <p:spPr>
          <a:ln/>
        </p:spPr>
        <p:txBody>
          <a:bodyPr/>
          <a:lstStyle>
            <a:lvl1pPr>
              <a:defRPr/>
            </a:lvl1pPr>
          </a:lstStyle>
          <a:p>
            <a:pPr>
              <a:defRPr/>
            </a:pPr>
            <a:endParaRPr lang="en-US"/>
          </a:p>
        </p:txBody>
      </p:sp>
      <p:sp>
        <p:nvSpPr>
          <p:cNvPr id="8" name="Rectangle 69"/>
          <p:cNvSpPr>
            <a:spLocks noGrp="1" noChangeArrowheads="1"/>
          </p:cNvSpPr>
          <p:nvPr>
            <p:ph type="ftr" sz="quarter" idx="11"/>
          </p:nvPr>
        </p:nvSpPr>
        <p:spPr>
          <a:ln/>
        </p:spPr>
        <p:txBody>
          <a:bodyPr/>
          <a:lstStyle>
            <a:lvl1pPr>
              <a:defRPr/>
            </a:lvl1pPr>
          </a:lstStyle>
          <a:p>
            <a:pPr>
              <a:defRPr/>
            </a:pPr>
            <a:endParaRPr lang="en-US"/>
          </a:p>
        </p:txBody>
      </p:sp>
      <p:sp>
        <p:nvSpPr>
          <p:cNvPr id="9" name="Rectangle 70"/>
          <p:cNvSpPr>
            <a:spLocks noGrp="1" noChangeArrowheads="1"/>
          </p:cNvSpPr>
          <p:nvPr>
            <p:ph type="sldNum" sz="quarter" idx="12"/>
          </p:nvPr>
        </p:nvSpPr>
        <p:spPr>
          <a:ln/>
        </p:spPr>
        <p:txBody>
          <a:bodyPr/>
          <a:lstStyle>
            <a:lvl1pPr>
              <a:defRPr/>
            </a:lvl1pPr>
          </a:lstStyle>
          <a:p>
            <a:pPr>
              <a:defRPr/>
            </a:pPr>
            <a:fld id="{B23AC20A-6BDF-429D-B4F4-31E37403B4F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598613"/>
            <a:ext cx="4037012"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5025" y="1598613"/>
            <a:ext cx="4037013"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5025" y="3922713"/>
            <a:ext cx="4037013"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8"/>
          <p:cNvSpPr>
            <a:spLocks noGrp="1" noChangeArrowheads="1"/>
          </p:cNvSpPr>
          <p:nvPr>
            <p:ph type="dt" sz="half" idx="10"/>
          </p:nvPr>
        </p:nvSpPr>
        <p:spPr>
          <a:ln/>
        </p:spPr>
        <p:txBody>
          <a:bodyPr/>
          <a:lstStyle>
            <a:lvl1pPr>
              <a:defRPr/>
            </a:lvl1pPr>
          </a:lstStyle>
          <a:p>
            <a:pPr>
              <a:defRPr/>
            </a:pPr>
            <a:endParaRPr lang="en-US"/>
          </a:p>
        </p:txBody>
      </p:sp>
      <p:sp>
        <p:nvSpPr>
          <p:cNvPr id="7" name="Rectangle 69"/>
          <p:cNvSpPr>
            <a:spLocks noGrp="1" noChangeArrowheads="1"/>
          </p:cNvSpPr>
          <p:nvPr>
            <p:ph type="ftr" sz="quarter" idx="11"/>
          </p:nvPr>
        </p:nvSpPr>
        <p:spPr>
          <a:ln/>
        </p:spPr>
        <p:txBody>
          <a:bodyPr/>
          <a:lstStyle>
            <a:lvl1pPr>
              <a:defRPr/>
            </a:lvl1pPr>
          </a:lstStyle>
          <a:p>
            <a:pPr>
              <a:defRPr/>
            </a:pPr>
            <a:endParaRPr lang="en-US"/>
          </a:p>
        </p:txBody>
      </p:sp>
      <p:sp>
        <p:nvSpPr>
          <p:cNvPr id="8" name="Rectangle 70"/>
          <p:cNvSpPr>
            <a:spLocks noGrp="1" noChangeArrowheads="1"/>
          </p:cNvSpPr>
          <p:nvPr>
            <p:ph type="sldNum" sz="quarter" idx="12"/>
          </p:nvPr>
        </p:nvSpPr>
        <p:spPr>
          <a:ln/>
        </p:spPr>
        <p:txBody>
          <a:bodyPr/>
          <a:lstStyle>
            <a:lvl1pPr>
              <a:defRPr/>
            </a:lvl1pPr>
          </a:lstStyle>
          <a:p>
            <a:pPr>
              <a:defRPr/>
            </a:pPr>
            <a:fld id="{8943D68F-5EC3-4BD0-9ECE-7865CE0A532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8"/>
          <p:cNvSpPr>
            <a:spLocks noGrp="1" noChangeArrowheads="1"/>
          </p:cNvSpPr>
          <p:nvPr>
            <p:ph type="dt" sz="half" idx="10"/>
          </p:nvPr>
        </p:nvSpPr>
        <p:spPr>
          <a:ln/>
        </p:spPr>
        <p:txBody>
          <a:bodyPr/>
          <a:lstStyle>
            <a:lvl1pPr>
              <a:defRPr/>
            </a:lvl1pPr>
          </a:lstStyle>
          <a:p>
            <a:pPr>
              <a:defRPr/>
            </a:pPr>
            <a:endParaRPr lang="en-US"/>
          </a:p>
        </p:txBody>
      </p:sp>
      <p:sp>
        <p:nvSpPr>
          <p:cNvPr id="5" name="Rectangle 69"/>
          <p:cNvSpPr>
            <a:spLocks noGrp="1" noChangeArrowheads="1"/>
          </p:cNvSpPr>
          <p:nvPr>
            <p:ph type="ftr" sz="quarter" idx="11"/>
          </p:nvPr>
        </p:nvSpPr>
        <p:spPr>
          <a:ln/>
        </p:spPr>
        <p:txBody>
          <a:bodyPr/>
          <a:lstStyle>
            <a:lvl1pPr>
              <a:defRPr/>
            </a:lvl1pPr>
          </a:lstStyle>
          <a:p>
            <a:pPr>
              <a:defRPr/>
            </a:pPr>
            <a:endParaRPr lang="en-US"/>
          </a:p>
        </p:txBody>
      </p:sp>
      <p:sp>
        <p:nvSpPr>
          <p:cNvPr id="6" name="Rectangle 70"/>
          <p:cNvSpPr>
            <a:spLocks noGrp="1" noChangeArrowheads="1"/>
          </p:cNvSpPr>
          <p:nvPr>
            <p:ph type="sldNum" sz="quarter" idx="12"/>
          </p:nvPr>
        </p:nvSpPr>
        <p:spPr>
          <a:ln/>
        </p:spPr>
        <p:txBody>
          <a:bodyPr/>
          <a:lstStyle>
            <a:lvl1pPr>
              <a:defRPr/>
            </a:lvl1pPr>
          </a:lstStyle>
          <a:p>
            <a:pPr>
              <a:defRPr/>
            </a:pPr>
            <a:fld id="{C3748EBE-7363-44B2-9DBD-E06CE393B40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8"/>
          <p:cNvSpPr>
            <a:spLocks noGrp="1" noChangeArrowheads="1"/>
          </p:cNvSpPr>
          <p:nvPr>
            <p:ph type="dt" sz="half" idx="10"/>
          </p:nvPr>
        </p:nvSpPr>
        <p:spPr>
          <a:ln/>
        </p:spPr>
        <p:txBody>
          <a:bodyPr/>
          <a:lstStyle>
            <a:lvl1pPr>
              <a:defRPr/>
            </a:lvl1pPr>
          </a:lstStyle>
          <a:p>
            <a:pPr>
              <a:defRPr/>
            </a:pPr>
            <a:endParaRPr lang="en-US"/>
          </a:p>
        </p:txBody>
      </p:sp>
      <p:sp>
        <p:nvSpPr>
          <p:cNvPr id="5" name="Rectangle 69"/>
          <p:cNvSpPr>
            <a:spLocks noGrp="1" noChangeArrowheads="1"/>
          </p:cNvSpPr>
          <p:nvPr>
            <p:ph type="ftr" sz="quarter" idx="11"/>
          </p:nvPr>
        </p:nvSpPr>
        <p:spPr>
          <a:ln/>
        </p:spPr>
        <p:txBody>
          <a:bodyPr/>
          <a:lstStyle>
            <a:lvl1pPr>
              <a:defRPr/>
            </a:lvl1pPr>
          </a:lstStyle>
          <a:p>
            <a:pPr>
              <a:defRPr/>
            </a:pPr>
            <a:endParaRPr lang="en-US"/>
          </a:p>
        </p:txBody>
      </p:sp>
      <p:sp>
        <p:nvSpPr>
          <p:cNvPr id="6" name="Rectangle 70"/>
          <p:cNvSpPr>
            <a:spLocks noGrp="1" noChangeArrowheads="1"/>
          </p:cNvSpPr>
          <p:nvPr>
            <p:ph type="sldNum" sz="quarter" idx="12"/>
          </p:nvPr>
        </p:nvSpPr>
        <p:spPr>
          <a:ln/>
        </p:spPr>
        <p:txBody>
          <a:bodyPr/>
          <a:lstStyle>
            <a:lvl1pPr>
              <a:defRPr/>
            </a:lvl1pPr>
          </a:lstStyle>
          <a:p>
            <a:pPr>
              <a:defRPr/>
            </a:pPr>
            <a:fld id="{07002367-25DC-4C77-8AA7-15165036388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8"/>
          <p:cNvSpPr>
            <a:spLocks noGrp="1" noChangeArrowheads="1"/>
          </p:cNvSpPr>
          <p:nvPr>
            <p:ph type="dt" sz="half" idx="10"/>
          </p:nvPr>
        </p:nvSpPr>
        <p:spPr>
          <a:ln/>
        </p:spPr>
        <p:txBody>
          <a:bodyPr/>
          <a:lstStyle>
            <a:lvl1pPr>
              <a:defRPr/>
            </a:lvl1pPr>
          </a:lstStyle>
          <a:p>
            <a:pPr>
              <a:defRPr/>
            </a:pPr>
            <a:endParaRPr lang="en-US"/>
          </a:p>
        </p:txBody>
      </p:sp>
      <p:sp>
        <p:nvSpPr>
          <p:cNvPr id="6" name="Rectangle 69"/>
          <p:cNvSpPr>
            <a:spLocks noGrp="1" noChangeArrowheads="1"/>
          </p:cNvSpPr>
          <p:nvPr>
            <p:ph type="ftr" sz="quarter" idx="11"/>
          </p:nvPr>
        </p:nvSpPr>
        <p:spPr>
          <a:ln/>
        </p:spPr>
        <p:txBody>
          <a:bodyPr/>
          <a:lstStyle>
            <a:lvl1pPr>
              <a:defRPr/>
            </a:lvl1pPr>
          </a:lstStyle>
          <a:p>
            <a:pPr>
              <a:defRPr/>
            </a:pPr>
            <a:endParaRPr lang="en-US"/>
          </a:p>
        </p:txBody>
      </p:sp>
      <p:sp>
        <p:nvSpPr>
          <p:cNvPr id="7" name="Rectangle 70"/>
          <p:cNvSpPr>
            <a:spLocks noGrp="1" noChangeArrowheads="1"/>
          </p:cNvSpPr>
          <p:nvPr>
            <p:ph type="sldNum" sz="quarter" idx="12"/>
          </p:nvPr>
        </p:nvSpPr>
        <p:spPr>
          <a:ln/>
        </p:spPr>
        <p:txBody>
          <a:bodyPr/>
          <a:lstStyle>
            <a:lvl1pPr>
              <a:defRPr/>
            </a:lvl1pPr>
          </a:lstStyle>
          <a:p>
            <a:pPr>
              <a:defRPr/>
            </a:pPr>
            <a:fld id="{DD819906-F54A-41CA-B63A-4DD7716293E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8"/>
          <p:cNvSpPr>
            <a:spLocks noGrp="1" noChangeArrowheads="1"/>
          </p:cNvSpPr>
          <p:nvPr>
            <p:ph type="dt" sz="half" idx="10"/>
          </p:nvPr>
        </p:nvSpPr>
        <p:spPr>
          <a:ln/>
        </p:spPr>
        <p:txBody>
          <a:bodyPr/>
          <a:lstStyle>
            <a:lvl1pPr>
              <a:defRPr/>
            </a:lvl1pPr>
          </a:lstStyle>
          <a:p>
            <a:pPr>
              <a:defRPr/>
            </a:pPr>
            <a:endParaRPr lang="en-US"/>
          </a:p>
        </p:txBody>
      </p:sp>
      <p:sp>
        <p:nvSpPr>
          <p:cNvPr id="8" name="Rectangle 69"/>
          <p:cNvSpPr>
            <a:spLocks noGrp="1" noChangeArrowheads="1"/>
          </p:cNvSpPr>
          <p:nvPr>
            <p:ph type="ftr" sz="quarter" idx="11"/>
          </p:nvPr>
        </p:nvSpPr>
        <p:spPr>
          <a:ln/>
        </p:spPr>
        <p:txBody>
          <a:bodyPr/>
          <a:lstStyle>
            <a:lvl1pPr>
              <a:defRPr/>
            </a:lvl1pPr>
          </a:lstStyle>
          <a:p>
            <a:pPr>
              <a:defRPr/>
            </a:pPr>
            <a:endParaRPr lang="en-US"/>
          </a:p>
        </p:txBody>
      </p:sp>
      <p:sp>
        <p:nvSpPr>
          <p:cNvPr id="9" name="Rectangle 70"/>
          <p:cNvSpPr>
            <a:spLocks noGrp="1" noChangeArrowheads="1"/>
          </p:cNvSpPr>
          <p:nvPr>
            <p:ph type="sldNum" sz="quarter" idx="12"/>
          </p:nvPr>
        </p:nvSpPr>
        <p:spPr>
          <a:ln/>
        </p:spPr>
        <p:txBody>
          <a:bodyPr/>
          <a:lstStyle>
            <a:lvl1pPr>
              <a:defRPr/>
            </a:lvl1pPr>
          </a:lstStyle>
          <a:p>
            <a:pPr>
              <a:defRPr/>
            </a:pPr>
            <a:fld id="{ED4DB2BB-E1E3-4398-B036-5945805E133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8"/>
          <p:cNvSpPr>
            <a:spLocks noGrp="1" noChangeArrowheads="1"/>
          </p:cNvSpPr>
          <p:nvPr>
            <p:ph type="dt" sz="half" idx="10"/>
          </p:nvPr>
        </p:nvSpPr>
        <p:spPr>
          <a:ln/>
        </p:spPr>
        <p:txBody>
          <a:bodyPr/>
          <a:lstStyle>
            <a:lvl1pPr>
              <a:defRPr/>
            </a:lvl1pPr>
          </a:lstStyle>
          <a:p>
            <a:pPr>
              <a:defRPr/>
            </a:pPr>
            <a:endParaRPr lang="en-US"/>
          </a:p>
        </p:txBody>
      </p:sp>
      <p:sp>
        <p:nvSpPr>
          <p:cNvPr id="4" name="Rectangle 69"/>
          <p:cNvSpPr>
            <a:spLocks noGrp="1" noChangeArrowheads="1"/>
          </p:cNvSpPr>
          <p:nvPr>
            <p:ph type="ftr" sz="quarter" idx="11"/>
          </p:nvPr>
        </p:nvSpPr>
        <p:spPr>
          <a:ln/>
        </p:spPr>
        <p:txBody>
          <a:bodyPr/>
          <a:lstStyle>
            <a:lvl1pPr>
              <a:defRPr/>
            </a:lvl1pPr>
          </a:lstStyle>
          <a:p>
            <a:pPr>
              <a:defRPr/>
            </a:pPr>
            <a:endParaRPr lang="en-US"/>
          </a:p>
        </p:txBody>
      </p:sp>
      <p:sp>
        <p:nvSpPr>
          <p:cNvPr id="5" name="Rectangle 70"/>
          <p:cNvSpPr>
            <a:spLocks noGrp="1" noChangeArrowheads="1"/>
          </p:cNvSpPr>
          <p:nvPr>
            <p:ph type="sldNum" sz="quarter" idx="12"/>
          </p:nvPr>
        </p:nvSpPr>
        <p:spPr>
          <a:ln/>
        </p:spPr>
        <p:txBody>
          <a:bodyPr/>
          <a:lstStyle>
            <a:lvl1pPr>
              <a:defRPr/>
            </a:lvl1pPr>
          </a:lstStyle>
          <a:p>
            <a:pPr>
              <a:defRPr/>
            </a:pPr>
            <a:fld id="{9791878A-9B49-46B3-93EC-C2014B75039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endParaRPr lang="en-US"/>
          </a:p>
        </p:txBody>
      </p:sp>
      <p:sp>
        <p:nvSpPr>
          <p:cNvPr id="3" name="Rectangle 69"/>
          <p:cNvSpPr>
            <a:spLocks noGrp="1" noChangeArrowheads="1"/>
          </p:cNvSpPr>
          <p:nvPr>
            <p:ph type="ftr" sz="quarter" idx="11"/>
          </p:nvPr>
        </p:nvSpPr>
        <p:spPr>
          <a:ln/>
        </p:spPr>
        <p:txBody>
          <a:bodyPr/>
          <a:lstStyle>
            <a:lvl1pPr>
              <a:defRPr/>
            </a:lvl1pPr>
          </a:lstStyle>
          <a:p>
            <a:pPr>
              <a:defRPr/>
            </a:pPr>
            <a:endParaRPr lang="en-US"/>
          </a:p>
        </p:txBody>
      </p:sp>
      <p:sp>
        <p:nvSpPr>
          <p:cNvPr id="4" name="Rectangle 70"/>
          <p:cNvSpPr>
            <a:spLocks noGrp="1" noChangeArrowheads="1"/>
          </p:cNvSpPr>
          <p:nvPr>
            <p:ph type="sldNum" sz="quarter" idx="12"/>
          </p:nvPr>
        </p:nvSpPr>
        <p:spPr>
          <a:ln/>
        </p:spPr>
        <p:txBody>
          <a:bodyPr/>
          <a:lstStyle>
            <a:lvl1pPr>
              <a:defRPr/>
            </a:lvl1pPr>
          </a:lstStyle>
          <a:p>
            <a:pPr>
              <a:defRPr/>
            </a:pPr>
            <a:fld id="{304B392E-8090-4CC7-9DC6-2F01CFA2A01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endParaRPr lang="en-US"/>
          </a:p>
        </p:txBody>
      </p:sp>
      <p:sp>
        <p:nvSpPr>
          <p:cNvPr id="6" name="Rectangle 69"/>
          <p:cNvSpPr>
            <a:spLocks noGrp="1" noChangeArrowheads="1"/>
          </p:cNvSpPr>
          <p:nvPr>
            <p:ph type="ftr" sz="quarter" idx="11"/>
          </p:nvPr>
        </p:nvSpPr>
        <p:spPr>
          <a:ln/>
        </p:spPr>
        <p:txBody>
          <a:bodyPr/>
          <a:lstStyle>
            <a:lvl1pPr>
              <a:defRPr/>
            </a:lvl1pPr>
          </a:lstStyle>
          <a:p>
            <a:pPr>
              <a:defRPr/>
            </a:pPr>
            <a:endParaRPr lang="en-US"/>
          </a:p>
        </p:txBody>
      </p:sp>
      <p:sp>
        <p:nvSpPr>
          <p:cNvPr id="7" name="Rectangle 70"/>
          <p:cNvSpPr>
            <a:spLocks noGrp="1" noChangeArrowheads="1"/>
          </p:cNvSpPr>
          <p:nvPr>
            <p:ph type="sldNum" sz="quarter" idx="12"/>
          </p:nvPr>
        </p:nvSpPr>
        <p:spPr>
          <a:ln/>
        </p:spPr>
        <p:txBody>
          <a:bodyPr/>
          <a:lstStyle>
            <a:lvl1pPr>
              <a:defRPr/>
            </a:lvl1pPr>
          </a:lstStyle>
          <a:p>
            <a:pPr>
              <a:defRPr/>
            </a:pPr>
            <a:fld id="{43E0117B-C12D-4E9F-8B03-874B82C5D43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8"/>
          <p:cNvSpPr>
            <a:spLocks noGrp="1" noChangeArrowheads="1"/>
          </p:cNvSpPr>
          <p:nvPr>
            <p:ph type="dt" sz="half" idx="10"/>
          </p:nvPr>
        </p:nvSpPr>
        <p:spPr>
          <a:ln/>
        </p:spPr>
        <p:txBody>
          <a:bodyPr/>
          <a:lstStyle>
            <a:lvl1pPr>
              <a:defRPr/>
            </a:lvl1pPr>
          </a:lstStyle>
          <a:p>
            <a:pPr>
              <a:defRPr/>
            </a:pPr>
            <a:endParaRPr lang="en-US"/>
          </a:p>
        </p:txBody>
      </p:sp>
      <p:sp>
        <p:nvSpPr>
          <p:cNvPr id="6" name="Rectangle 69"/>
          <p:cNvSpPr>
            <a:spLocks noGrp="1" noChangeArrowheads="1"/>
          </p:cNvSpPr>
          <p:nvPr>
            <p:ph type="ftr" sz="quarter" idx="11"/>
          </p:nvPr>
        </p:nvSpPr>
        <p:spPr>
          <a:ln/>
        </p:spPr>
        <p:txBody>
          <a:bodyPr/>
          <a:lstStyle>
            <a:lvl1pPr>
              <a:defRPr/>
            </a:lvl1pPr>
          </a:lstStyle>
          <a:p>
            <a:pPr>
              <a:defRPr/>
            </a:pPr>
            <a:endParaRPr lang="en-US"/>
          </a:p>
        </p:txBody>
      </p:sp>
      <p:sp>
        <p:nvSpPr>
          <p:cNvPr id="7" name="Rectangle 70"/>
          <p:cNvSpPr>
            <a:spLocks noGrp="1" noChangeArrowheads="1"/>
          </p:cNvSpPr>
          <p:nvPr>
            <p:ph type="sldNum" sz="quarter" idx="12"/>
          </p:nvPr>
        </p:nvSpPr>
        <p:spPr>
          <a:ln/>
        </p:spPr>
        <p:txBody>
          <a:bodyPr/>
          <a:lstStyle>
            <a:lvl1pPr>
              <a:defRPr/>
            </a:lvl1pPr>
          </a:lstStyle>
          <a:p>
            <a:pPr>
              <a:defRPr/>
            </a:pPr>
            <a:fld id="{1924C5A0-376E-4C32-A5E8-874116CCF39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2413" cy="6856413"/>
            <a:chOff x="0" y="0"/>
            <a:chExt cx="5759" cy="4319"/>
          </a:xfrm>
        </p:grpSpPr>
        <p:sp>
          <p:nvSpPr>
            <p:cNvPr id="79875"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pPr>
                <a:defRPr/>
              </a:pPr>
              <a:endParaRPr lang="en-US"/>
            </a:p>
          </p:txBody>
        </p:sp>
        <p:grpSp>
          <p:nvGrpSpPr>
            <p:cNvPr id="1033" name="Group 4"/>
            <p:cNvGrpSpPr>
              <a:grpSpLocks/>
            </p:cNvGrpSpPr>
            <p:nvPr userDrawn="1"/>
          </p:nvGrpSpPr>
          <p:grpSpPr bwMode="auto">
            <a:xfrm>
              <a:off x="0" y="0"/>
              <a:ext cx="5759" cy="4319"/>
              <a:chOff x="0" y="0"/>
              <a:chExt cx="5759" cy="4319"/>
            </a:xfrm>
          </p:grpSpPr>
          <p:sp>
            <p:nvSpPr>
              <p:cNvPr id="79877"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79878"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79879"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79880"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n-US"/>
              </a:p>
            </p:txBody>
          </p:sp>
          <p:sp>
            <p:nvSpPr>
              <p:cNvPr id="79881"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n-US"/>
              </a:p>
            </p:txBody>
          </p:sp>
          <p:sp>
            <p:nvSpPr>
              <p:cNvPr id="79882"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n-US"/>
              </a:p>
            </p:txBody>
          </p:sp>
          <p:sp>
            <p:nvSpPr>
              <p:cNvPr id="79883"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n-US"/>
              </a:p>
            </p:txBody>
          </p:sp>
          <p:sp>
            <p:nvSpPr>
              <p:cNvPr id="79884"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n-US"/>
              </a:p>
            </p:txBody>
          </p:sp>
          <p:sp>
            <p:nvSpPr>
              <p:cNvPr id="79885"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n-US"/>
              </a:p>
            </p:txBody>
          </p:sp>
          <p:sp>
            <p:nvSpPr>
              <p:cNvPr id="79886"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79887"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88"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89"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90"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91"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92"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93"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94"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79895"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n-US"/>
              </a:p>
            </p:txBody>
          </p:sp>
          <p:sp>
            <p:nvSpPr>
              <p:cNvPr id="79896"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n-US"/>
              </a:p>
            </p:txBody>
          </p:sp>
          <p:sp>
            <p:nvSpPr>
              <p:cNvPr id="79897"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n-US"/>
              </a:p>
            </p:txBody>
          </p:sp>
          <p:sp>
            <p:nvSpPr>
              <p:cNvPr id="79898"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79899"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79900"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sp>
            <p:nvSpPr>
              <p:cNvPr id="79901"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n-US"/>
              </a:p>
            </p:txBody>
          </p:sp>
          <p:grpSp>
            <p:nvGrpSpPr>
              <p:cNvPr id="1059" name="Group 30"/>
              <p:cNvGrpSpPr>
                <a:grpSpLocks/>
              </p:cNvGrpSpPr>
              <p:nvPr userDrawn="1"/>
            </p:nvGrpSpPr>
            <p:grpSpPr bwMode="auto">
              <a:xfrm>
                <a:off x="0" y="0"/>
                <a:ext cx="5758" cy="1045"/>
                <a:chOff x="0" y="0"/>
                <a:chExt cx="5758" cy="1045"/>
              </a:xfrm>
            </p:grpSpPr>
            <p:sp>
              <p:nvSpPr>
                <p:cNvPr id="79903"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04"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05"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06"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07"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08"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09"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0"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1"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2"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3"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4"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5"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6"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sp>
              <p:nvSpPr>
                <p:cNvPr id="79917"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n-US"/>
                </a:p>
              </p:txBody>
            </p:sp>
          </p:grpSp>
          <p:grpSp>
            <p:nvGrpSpPr>
              <p:cNvPr id="1060" name="Group 46"/>
              <p:cNvGrpSpPr>
                <a:grpSpLocks/>
              </p:cNvGrpSpPr>
              <p:nvPr userDrawn="1"/>
            </p:nvGrpSpPr>
            <p:grpSpPr bwMode="auto">
              <a:xfrm>
                <a:off x="0" y="558"/>
                <a:ext cx="5758" cy="487"/>
                <a:chOff x="0" y="558"/>
                <a:chExt cx="5758" cy="487"/>
              </a:xfrm>
            </p:grpSpPr>
            <p:sp>
              <p:nvSpPr>
                <p:cNvPr id="79919"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pPr>
                    <a:defRPr/>
                  </a:pPr>
                  <a:endParaRPr lang="en-US"/>
                </a:p>
              </p:txBody>
            </p:sp>
            <p:sp>
              <p:nvSpPr>
                <p:cNvPr id="79920"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pPr>
                    <a:defRPr/>
                  </a:pPr>
                  <a:endParaRPr lang="en-US"/>
                </a:p>
              </p:txBody>
            </p:sp>
          </p:grpSp>
          <p:grpSp>
            <p:nvGrpSpPr>
              <p:cNvPr id="1061" name="Group 49"/>
              <p:cNvGrpSpPr>
                <a:grpSpLocks/>
              </p:cNvGrpSpPr>
              <p:nvPr userDrawn="1"/>
            </p:nvGrpSpPr>
            <p:grpSpPr bwMode="auto">
              <a:xfrm>
                <a:off x="264" y="1039"/>
                <a:ext cx="5200" cy="3280"/>
                <a:chOff x="264" y="1039"/>
                <a:chExt cx="5200" cy="3280"/>
              </a:xfrm>
            </p:grpSpPr>
            <p:sp>
              <p:nvSpPr>
                <p:cNvPr id="79922"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23"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24"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25"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26"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27"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28"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29"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30"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grpSp>
          <p:sp>
            <p:nvSpPr>
              <p:cNvPr id="79931"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32"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pPr>
                  <a:defRPr/>
                </a:pPr>
                <a:endParaRPr lang="en-US"/>
              </a:p>
            </p:txBody>
          </p:sp>
          <p:sp>
            <p:nvSpPr>
              <p:cNvPr id="79933"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pPr>
                  <a:defRPr/>
                </a:pPr>
                <a:endParaRPr lang="en-US"/>
              </a:p>
            </p:txBody>
          </p:sp>
          <p:sp>
            <p:nvSpPr>
              <p:cNvPr id="79934"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pPr>
                  <a:defRPr/>
                </a:pPr>
                <a:endParaRPr lang="en-US"/>
              </a:p>
            </p:txBody>
          </p:sp>
          <p:sp>
            <p:nvSpPr>
              <p:cNvPr id="79935"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79936"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pPr>
                  <a:defRPr/>
                </a:pPr>
                <a:endParaRPr lang="en-US"/>
              </a:p>
            </p:txBody>
          </p:sp>
          <p:sp>
            <p:nvSpPr>
              <p:cNvPr id="79937"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pPr>
                  <a:defRPr/>
                </a:pPr>
                <a:endParaRPr lang="en-US"/>
              </a:p>
            </p:txBody>
          </p:sp>
          <p:sp>
            <p:nvSpPr>
              <p:cNvPr id="79938"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pPr>
                  <a:defRPr/>
                </a:pPr>
                <a:endParaRPr lang="en-US"/>
              </a:p>
            </p:txBody>
          </p:sp>
        </p:grpSp>
      </p:grpSp>
      <p:sp>
        <p:nvSpPr>
          <p:cNvPr id="79939" name="Rectangle 67"/>
          <p:cNvSpPr>
            <a:spLocks noGrp="1" noChangeArrowheads="1"/>
          </p:cNvSpPr>
          <p:nvPr>
            <p:ph type="title"/>
          </p:nvPr>
        </p:nvSpPr>
        <p:spPr bwMode="auto">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79940" name="Rectangle 68"/>
          <p:cNvSpPr>
            <a:spLocks noGrp="1" noChangeArrowheads="1"/>
          </p:cNvSpPr>
          <p:nvPr>
            <p:ph type="dt" sz="half" idx="2"/>
          </p:nvPr>
        </p:nvSpPr>
        <p:spPr bwMode="auto">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smtClean="0">
                <a:effectLst>
                  <a:outerShdw blurRad="38100" dist="38100" dir="2700000" algn="tl">
                    <a:srgbClr val="000000"/>
                  </a:outerShdw>
                </a:effectLst>
              </a:defRPr>
            </a:lvl1pPr>
          </a:lstStyle>
          <a:p>
            <a:pPr>
              <a:defRPr/>
            </a:pPr>
            <a:endParaRPr lang="en-US"/>
          </a:p>
        </p:txBody>
      </p:sp>
      <p:sp>
        <p:nvSpPr>
          <p:cNvPr id="79941" name="Rectangle 69"/>
          <p:cNvSpPr>
            <a:spLocks noGrp="1" noChangeArrowheads="1"/>
          </p:cNvSpPr>
          <p:nvPr>
            <p:ph type="ftr" sz="quarter" idx="3"/>
          </p:nvPr>
        </p:nvSpPr>
        <p:spPr bwMode="auto">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smtClean="0">
                <a:effectLst>
                  <a:outerShdw blurRad="38100" dist="38100" dir="2700000" algn="tl">
                    <a:srgbClr val="000000"/>
                  </a:outerShdw>
                </a:effectLst>
              </a:defRPr>
            </a:lvl1pPr>
          </a:lstStyle>
          <a:p>
            <a:pPr>
              <a:defRPr/>
            </a:pPr>
            <a:endParaRPr lang="en-US"/>
          </a:p>
        </p:txBody>
      </p:sp>
      <p:sp>
        <p:nvSpPr>
          <p:cNvPr id="79942" name="Rectangle 70"/>
          <p:cNvSpPr>
            <a:spLocks noGrp="1" noChangeArrowheads="1"/>
          </p:cNvSpPr>
          <p:nvPr>
            <p:ph type="sldNum" sz="quarter" idx="4"/>
          </p:nvPr>
        </p:nvSpPr>
        <p:spPr bwMode="auto">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effectLst>
                  <a:outerShdw blurRad="38100" dist="38100" dir="2700000" algn="tl">
                    <a:srgbClr val="000000"/>
                  </a:outerShdw>
                </a:effectLst>
              </a:defRPr>
            </a:lvl1pPr>
          </a:lstStyle>
          <a:p>
            <a:pPr>
              <a:defRPr/>
            </a:pPr>
            <a:fld id="{DC6B69C7-F396-47F3-83AA-8B569FB4099F}" type="slidenum">
              <a:rPr lang="en-US"/>
              <a:pPr>
                <a:defRPr/>
              </a:pPr>
              <a:t>‹#›</a:t>
            </a:fld>
            <a:endParaRPr lang="en-US"/>
          </a:p>
        </p:txBody>
      </p:sp>
      <p:sp>
        <p:nvSpPr>
          <p:cNvPr id="79943" name="Rectangle 71"/>
          <p:cNvSpPr>
            <a:spLocks noGrp="1" noChangeArrowheads="1"/>
          </p:cNvSpPr>
          <p:nvPr>
            <p:ph type="body" idx="1"/>
          </p:nvPr>
        </p:nvSpPr>
        <p:spPr bwMode="auto">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8"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yudi81.files.wordpress.com/2009/01/indotectonic.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yudi81.files.wordpress.com/2009/01/indovolcanic_eq.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yudi81.wordpress.com/2009/01/13/animasi-mekanisme-penunjaman-kerak-samudr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 Id="rId5" Type="http://schemas.openxmlformats.org/officeDocument/2006/relationships/image" Target="../media/image20.jpeg"/><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 Id="rId4" Type="http://schemas.openxmlformats.org/officeDocument/2006/relationships/image" Target="../media/image2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5613" y="1371600"/>
            <a:ext cx="8226425" cy="2286000"/>
          </a:xfrm>
        </p:spPr>
        <p:txBody>
          <a:bodyPr/>
          <a:lstStyle/>
          <a:p>
            <a:pPr eaLnBrk="1" hangingPunct="1">
              <a:defRPr/>
            </a:pPr>
            <a:r>
              <a:rPr lang="en-US" sz="4000" b="1" dirty="0" smtClean="0"/>
              <a:t>TEORI TEKTONIK LEMPENG</a:t>
            </a:r>
            <a:br>
              <a:rPr lang="en-US" sz="4000" b="1" dirty="0" smtClean="0"/>
            </a:br>
            <a:r>
              <a:rPr lang="en-US" sz="4000" b="1" dirty="0" err="1" smtClean="0"/>
              <a:t>Oseanografi</a:t>
            </a:r>
            <a:r>
              <a:rPr lang="en-US" sz="4000" b="1" dirty="0" smtClean="0"/>
              <a:t> </a:t>
            </a:r>
            <a:r>
              <a:rPr lang="en-US" sz="4000" b="1" dirty="0" err="1" smtClean="0"/>
              <a:t>Fisika</a:t>
            </a:r>
            <a:r>
              <a:rPr lang="en-US" sz="4000" b="1" dirty="0" smtClean="0"/>
              <a:t> </a:t>
            </a:r>
            <a:br>
              <a:rPr lang="en-US" sz="4000" b="1" dirty="0" smtClean="0"/>
            </a:br>
            <a:r>
              <a:rPr lang="en-US" sz="4000" b="1" dirty="0" smtClean="0"/>
              <a:t>Lecture #3</a:t>
            </a:r>
            <a:r>
              <a:rPr lang="en-US" sz="3600" b="1" dirty="0" smtClean="0"/>
              <a:t/>
            </a:r>
            <a:br>
              <a:rPr lang="en-US" sz="3600" b="1" dirty="0" smtClean="0"/>
            </a:br>
            <a:endParaRPr lang="en-US" sz="3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strips(downRight)">
                                      <p:cBhvr>
                                        <p:cTn id="7"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609600" y="1143000"/>
            <a:ext cx="7924800" cy="400110"/>
          </a:xfrm>
          <a:prstGeom prst="rect">
            <a:avLst/>
          </a:prstGeom>
          <a:noFill/>
          <a:ln w="9525">
            <a:noFill/>
            <a:miter lim="800000"/>
            <a:headEnd/>
            <a:tailEnd/>
          </a:ln>
        </p:spPr>
        <p:txBody>
          <a:bodyPr wrap="square">
            <a:spAutoFit/>
          </a:bodyPr>
          <a:lstStyle/>
          <a:p>
            <a:pPr eaLnBrk="1" hangingPunct="1">
              <a:spcBef>
                <a:spcPct val="50000"/>
              </a:spcBef>
            </a:pPr>
            <a:r>
              <a:rPr lang="en-US" sz="2000" dirty="0" err="1"/>
              <a:t>Adanya</a:t>
            </a:r>
            <a:r>
              <a:rPr lang="en-US" sz="2000" dirty="0"/>
              <a:t> </a:t>
            </a:r>
            <a:r>
              <a:rPr lang="en-US" sz="2000" dirty="0" err="1"/>
              <a:t>pergerakan</a:t>
            </a:r>
            <a:r>
              <a:rPr lang="en-US" sz="2000" dirty="0"/>
              <a:t>                                     </a:t>
            </a:r>
            <a:r>
              <a:rPr lang="en-US" sz="2000" dirty="0" err="1"/>
              <a:t>Interaksi</a:t>
            </a:r>
            <a:r>
              <a:rPr lang="en-US" sz="2000" dirty="0"/>
              <a:t> </a:t>
            </a:r>
            <a:r>
              <a:rPr lang="en-US" sz="2000" dirty="0" err="1"/>
              <a:t>Antar</a:t>
            </a:r>
            <a:r>
              <a:rPr lang="en-US" sz="2000" dirty="0"/>
              <a:t> </a:t>
            </a:r>
            <a:r>
              <a:rPr lang="en-US" sz="2000" dirty="0" err="1"/>
              <a:t>Lempeng</a:t>
            </a:r>
            <a:endParaRPr lang="en-US" sz="2000" dirty="0"/>
          </a:p>
        </p:txBody>
      </p:sp>
      <p:sp>
        <p:nvSpPr>
          <p:cNvPr id="92163" name="Line 3"/>
          <p:cNvSpPr>
            <a:spLocks noChangeShapeType="1"/>
          </p:cNvSpPr>
          <p:nvPr/>
        </p:nvSpPr>
        <p:spPr bwMode="auto">
          <a:xfrm>
            <a:off x="3200400" y="1371600"/>
            <a:ext cx="1981200" cy="0"/>
          </a:xfrm>
          <a:prstGeom prst="line">
            <a:avLst/>
          </a:prstGeom>
          <a:noFill/>
          <a:ln w="38100">
            <a:solidFill>
              <a:schemeClr val="tx1"/>
            </a:solidFill>
            <a:round/>
            <a:headEnd/>
            <a:tailEnd type="stealth" w="med" len="med"/>
          </a:ln>
        </p:spPr>
        <p:txBody>
          <a:bodyPr/>
          <a:lstStyle/>
          <a:p>
            <a:endParaRPr lang="en-US"/>
          </a:p>
        </p:txBody>
      </p:sp>
      <p:sp>
        <p:nvSpPr>
          <p:cNvPr id="92164" name="Text Box 4"/>
          <p:cNvSpPr txBox="1">
            <a:spLocks noChangeArrowheads="1"/>
          </p:cNvSpPr>
          <p:nvPr/>
        </p:nvSpPr>
        <p:spPr bwMode="auto">
          <a:xfrm>
            <a:off x="533400" y="3048000"/>
            <a:ext cx="7924800" cy="2073275"/>
          </a:xfrm>
          <a:prstGeom prst="rect">
            <a:avLst/>
          </a:prstGeom>
          <a:noFill/>
          <a:ln w="9525">
            <a:noFill/>
            <a:miter lim="800000"/>
            <a:headEnd/>
            <a:tailEnd/>
          </a:ln>
        </p:spPr>
        <p:txBody>
          <a:bodyPr>
            <a:spAutoFit/>
          </a:bodyPr>
          <a:lstStyle/>
          <a:p>
            <a:pPr eaLnBrk="1" hangingPunct="1">
              <a:spcBef>
                <a:spcPct val="50000"/>
              </a:spcBef>
            </a:pPr>
            <a:r>
              <a:rPr lang="en-US" sz="2000"/>
              <a:t>Jenis pertemuan antar lempeng:</a:t>
            </a:r>
          </a:p>
          <a:p>
            <a:pPr eaLnBrk="1" hangingPunct="1">
              <a:spcBef>
                <a:spcPct val="50000"/>
              </a:spcBef>
              <a:buFontTx/>
              <a:buChar char="•"/>
            </a:pPr>
            <a:r>
              <a:rPr lang="en-US" sz="2000"/>
              <a:t> Batas pertemuan (convergence) seperti subduksi, obduksi, dan tumbukan</a:t>
            </a:r>
          </a:p>
          <a:p>
            <a:pPr eaLnBrk="1" hangingPunct="1">
              <a:spcBef>
                <a:spcPct val="50000"/>
              </a:spcBef>
              <a:buFontTx/>
              <a:buChar char="•"/>
            </a:pPr>
            <a:r>
              <a:rPr lang="en-US" sz="2000"/>
              <a:t> Batas pemisahan atau tarikan ( divergence)</a:t>
            </a:r>
          </a:p>
          <a:p>
            <a:pPr eaLnBrk="1" hangingPunct="1">
              <a:spcBef>
                <a:spcPct val="50000"/>
              </a:spcBef>
              <a:buFontTx/>
              <a:buChar char="•"/>
            </a:pPr>
            <a:r>
              <a:rPr lang="en-US" sz="2000"/>
              <a:t> Batas pergeseran (transform)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checkerboard(across)">
                                      <p:cBhvr>
                                        <p:cTn id="7" dur="500"/>
                                        <p:tgtEl>
                                          <p:spTgt spid="92162"/>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92163"/>
                                        </p:tgtEl>
                                        <p:attrNameLst>
                                          <p:attrName>style.visibility</p:attrName>
                                        </p:attrNameLst>
                                      </p:cBhvr>
                                      <p:to>
                                        <p:strVal val="visible"/>
                                      </p:to>
                                    </p:set>
                                    <p:animEffect transition="in" filter="strips(downRight)">
                                      <p:cBhvr>
                                        <p:cTn id="10" dur="500"/>
                                        <p:tgtEl>
                                          <p:spTgt spid="9216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2164"/>
                                        </p:tgtEl>
                                        <p:attrNameLst>
                                          <p:attrName>style.visibility</p:attrName>
                                        </p:attrNameLst>
                                      </p:cBhvr>
                                      <p:to>
                                        <p:strVal val="visible"/>
                                      </p:to>
                                    </p:set>
                                    <p:animEffect transition="in" filter="checkerboard(across)">
                                      <p:cBhvr>
                                        <p:cTn id="13" dur="500"/>
                                        <p:tgtEl>
                                          <p:spTgt spid="92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animBg="1"/>
      <p:bldP spid="921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533400" y="304800"/>
            <a:ext cx="2438400" cy="396875"/>
          </a:xfrm>
          <a:prstGeom prst="rect">
            <a:avLst/>
          </a:prstGeom>
          <a:noFill/>
          <a:ln w="9525">
            <a:noFill/>
            <a:miter lim="800000"/>
            <a:headEnd/>
            <a:tailEnd/>
          </a:ln>
        </p:spPr>
        <p:txBody>
          <a:bodyPr>
            <a:spAutoFit/>
          </a:bodyPr>
          <a:lstStyle/>
          <a:p>
            <a:pPr eaLnBrk="1" hangingPunct="1">
              <a:spcBef>
                <a:spcPct val="50000"/>
              </a:spcBef>
            </a:pPr>
            <a:r>
              <a:rPr lang="en-US" sz="2000"/>
              <a:t>Batas pertemuan</a:t>
            </a:r>
          </a:p>
        </p:txBody>
      </p:sp>
      <p:sp>
        <p:nvSpPr>
          <p:cNvPr id="93187" name="Text Box 3"/>
          <p:cNvSpPr txBox="1">
            <a:spLocks noChangeArrowheads="1"/>
          </p:cNvSpPr>
          <p:nvPr/>
        </p:nvSpPr>
        <p:spPr bwMode="auto">
          <a:xfrm>
            <a:off x="1219200" y="1219200"/>
            <a:ext cx="1524000" cy="396875"/>
          </a:xfrm>
          <a:prstGeom prst="rect">
            <a:avLst/>
          </a:prstGeom>
          <a:noFill/>
          <a:ln w="9525">
            <a:noFill/>
            <a:miter lim="800000"/>
            <a:headEnd/>
            <a:tailEnd/>
          </a:ln>
        </p:spPr>
        <p:txBody>
          <a:bodyPr>
            <a:spAutoFit/>
          </a:bodyPr>
          <a:lstStyle/>
          <a:p>
            <a:pPr eaLnBrk="1" hangingPunct="1">
              <a:spcBef>
                <a:spcPct val="50000"/>
              </a:spcBef>
            </a:pPr>
            <a:r>
              <a:rPr lang="en-US" sz="2000"/>
              <a:t>Subduksi</a:t>
            </a:r>
          </a:p>
        </p:txBody>
      </p:sp>
      <p:sp>
        <p:nvSpPr>
          <p:cNvPr id="93188" name="AutoShape 4"/>
          <p:cNvSpPr>
            <a:spLocks noChangeArrowheads="1"/>
          </p:cNvSpPr>
          <p:nvPr/>
        </p:nvSpPr>
        <p:spPr bwMode="auto">
          <a:xfrm>
            <a:off x="381000" y="1295400"/>
            <a:ext cx="457200" cy="228600"/>
          </a:xfrm>
          <a:prstGeom prst="homePlate">
            <a:avLst>
              <a:gd name="adj" fmla="val 50000"/>
            </a:avLst>
          </a:prstGeom>
          <a:solidFill>
            <a:schemeClr val="accent1"/>
          </a:solidFill>
          <a:ln w="9525">
            <a:solidFill>
              <a:schemeClr val="tx1"/>
            </a:solidFill>
            <a:miter lim="800000"/>
            <a:headEnd/>
            <a:tailEnd/>
          </a:ln>
        </p:spPr>
        <p:txBody>
          <a:bodyPr wrap="none" anchor="ctr"/>
          <a:lstStyle/>
          <a:p>
            <a:endParaRPr lang="en-US"/>
          </a:p>
        </p:txBody>
      </p:sp>
      <p:pic>
        <p:nvPicPr>
          <p:cNvPr id="13317" name="Picture 5"/>
          <p:cNvPicPr>
            <a:picLocks noChangeAspect="1" noChangeArrowheads="1"/>
          </p:cNvPicPr>
          <p:nvPr/>
        </p:nvPicPr>
        <p:blipFill>
          <a:blip r:embed="rId2"/>
          <a:srcRect/>
          <a:stretch>
            <a:fillRect/>
          </a:stretch>
        </p:blipFill>
        <p:spPr bwMode="auto">
          <a:xfrm>
            <a:off x="1219200" y="1676400"/>
            <a:ext cx="6934200" cy="472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3186"/>
                                        </p:tgtEl>
                                        <p:attrNameLst>
                                          <p:attrName>style.visibility</p:attrName>
                                        </p:attrNameLst>
                                      </p:cBhvr>
                                      <p:to>
                                        <p:strVal val="visible"/>
                                      </p:to>
                                    </p:set>
                                    <p:anim calcmode="lin" valueType="num">
                                      <p:cBhvr additive="base">
                                        <p:cTn id="7" dur="500" fill="hold"/>
                                        <p:tgtEl>
                                          <p:spTgt spid="93186"/>
                                        </p:tgtEl>
                                        <p:attrNameLst>
                                          <p:attrName>ppt_x</p:attrName>
                                        </p:attrNameLst>
                                      </p:cBhvr>
                                      <p:tavLst>
                                        <p:tav tm="0">
                                          <p:val>
                                            <p:strVal val="0-#ppt_w/2"/>
                                          </p:val>
                                        </p:tav>
                                        <p:tav tm="100000">
                                          <p:val>
                                            <p:strVal val="#ppt_x"/>
                                          </p:val>
                                        </p:tav>
                                      </p:tavLst>
                                    </p:anim>
                                    <p:anim calcmode="lin" valueType="num">
                                      <p:cBhvr additive="base">
                                        <p:cTn id="8" dur="500" fill="hold"/>
                                        <p:tgtEl>
                                          <p:spTgt spid="9318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3187"/>
                                        </p:tgtEl>
                                        <p:attrNameLst>
                                          <p:attrName>style.visibility</p:attrName>
                                        </p:attrNameLst>
                                      </p:cBhvr>
                                      <p:to>
                                        <p:strVal val="visible"/>
                                      </p:to>
                                    </p:set>
                                    <p:anim calcmode="lin" valueType="num">
                                      <p:cBhvr additive="base">
                                        <p:cTn id="11" dur="500" fill="hold"/>
                                        <p:tgtEl>
                                          <p:spTgt spid="93187"/>
                                        </p:tgtEl>
                                        <p:attrNameLst>
                                          <p:attrName>ppt_x</p:attrName>
                                        </p:attrNameLst>
                                      </p:cBhvr>
                                      <p:tavLst>
                                        <p:tav tm="0">
                                          <p:val>
                                            <p:strVal val="0-#ppt_w/2"/>
                                          </p:val>
                                        </p:tav>
                                        <p:tav tm="100000">
                                          <p:val>
                                            <p:strVal val="#ppt_x"/>
                                          </p:val>
                                        </p:tav>
                                      </p:tavLst>
                                    </p:anim>
                                    <p:anim calcmode="lin" valueType="num">
                                      <p:cBhvr additive="base">
                                        <p:cTn id="12" dur="500" fill="hold"/>
                                        <p:tgtEl>
                                          <p:spTgt spid="9318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3188"/>
                                        </p:tgtEl>
                                        <p:attrNameLst>
                                          <p:attrName>style.visibility</p:attrName>
                                        </p:attrNameLst>
                                      </p:cBhvr>
                                      <p:to>
                                        <p:strVal val="visible"/>
                                      </p:to>
                                    </p:set>
                                    <p:anim calcmode="lin" valueType="num">
                                      <p:cBhvr additive="base">
                                        <p:cTn id="15" dur="500" fill="hold"/>
                                        <p:tgtEl>
                                          <p:spTgt spid="93188"/>
                                        </p:tgtEl>
                                        <p:attrNameLst>
                                          <p:attrName>ppt_x</p:attrName>
                                        </p:attrNameLst>
                                      </p:cBhvr>
                                      <p:tavLst>
                                        <p:tav tm="0">
                                          <p:val>
                                            <p:strVal val="0-#ppt_w/2"/>
                                          </p:val>
                                        </p:tav>
                                        <p:tav tm="100000">
                                          <p:val>
                                            <p:strVal val="#ppt_x"/>
                                          </p:val>
                                        </p:tav>
                                      </p:tavLst>
                                    </p:anim>
                                    <p:anim calcmode="lin" valueType="num">
                                      <p:cBhvr additive="base">
                                        <p:cTn id="16" dur="500" fill="hold"/>
                                        <p:tgtEl>
                                          <p:spTgt spid="931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P spid="93187" grpId="0"/>
      <p:bldP spid="9318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FigS1-1"/>
          <p:cNvPicPr>
            <a:picLocks noChangeAspect="1" noChangeArrowheads="1"/>
          </p:cNvPicPr>
          <p:nvPr/>
        </p:nvPicPr>
        <p:blipFill>
          <a:blip r:embed="rId2"/>
          <a:srcRect/>
          <a:stretch>
            <a:fillRect/>
          </a:stretch>
        </p:blipFill>
        <p:spPr bwMode="auto">
          <a:xfrm>
            <a:off x="1219200" y="838200"/>
            <a:ext cx="6934200" cy="5410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checkerboard(across)">
                                      <p:cBhvr>
                                        <p:cTn id="7" dur="500"/>
                                        <p:tgtEl>
                                          <p:spTgt spid="89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457201"/>
            <a:ext cx="8226425" cy="5638800"/>
          </a:xfrm>
        </p:spPr>
        <p:txBody>
          <a:bodyPr/>
          <a:lstStyle/>
          <a:p>
            <a:r>
              <a:rPr lang="en-US" sz="2400" dirty="0" err="1" smtClean="0"/>
              <a:t>Menurut</a:t>
            </a:r>
            <a:r>
              <a:rPr lang="en-US" sz="2400" dirty="0" smtClean="0"/>
              <a:t> </a:t>
            </a:r>
            <a:r>
              <a:rPr lang="en-US" sz="2400" dirty="0" err="1" smtClean="0"/>
              <a:t>teori</a:t>
            </a:r>
            <a:r>
              <a:rPr lang="en-US" sz="2400" dirty="0" smtClean="0"/>
              <a:t> </a:t>
            </a:r>
            <a:r>
              <a:rPr lang="en-US" sz="2400" dirty="0" err="1" smtClean="0"/>
              <a:t>Lempeng</a:t>
            </a:r>
            <a:r>
              <a:rPr lang="en-US" sz="2400" dirty="0" smtClean="0"/>
              <a:t> </a:t>
            </a:r>
            <a:r>
              <a:rPr lang="en-US" sz="2400" dirty="0" err="1" smtClean="0"/>
              <a:t>Tektonik</a:t>
            </a:r>
            <a:r>
              <a:rPr lang="en-US" sz="2400" dirty="0" smtClean="0"/>
              <a:t>, </a:t>
            </a:r>
            <a:r>
              <a:rPr lang="en-US" sz="2400" dirty="0" err="1" smtClean="0"/>
              <a:t>lapisan</a:t>
            </a:r>
            <a:r>
              <a:rPr lang="en-US" sz="2400" dirty="0" smtClean="0"/>
              <a:t> </a:t>
            </a:r>
            <a:r>
              <a:rPr lang="en-US" sz="2400" dirty="0" err="1" smtClean="0"/>
              <a:t>terluar</a:t>
            </a:r>
            <a:r>
              <a:rPr lang="en-US" sz="2400" dirty="0" smtClean="0"/>
              <a:t> </a:t>
            </a:r>
            <a:r>
              <a:rPr lang="en-US" sz="2400" dirty="0" err="1" smtClean="0"/>
              <a:t>bumi</a:t>
            </a:r>
            <a:r>
              <a:rPr lang="en-US" sz="2400" dirty="0" smtClean="0"/>
              <a:t> </a:t>
            </a:r>
            <a:r>
              <a:rPr lang="en-US" sz="2400" dirty="0" err="1" smtClean="0"/>
              <a:t>kita</a:t>
            </a:r>
            <a:r>
              <a:rPr lang="en-US" sz="2400" dirty="0" smtClean="0"/>
              <a:t> </a:t>
            </a:r>
            <a:r>
              <a:rPr lang="en-US" sz="2400" dirty="0" err="1" smtClean="0"/>
              <a:t>terbuat</a:t>
            </a:r>
            <a:r>
              <a:rPr lang="en-US" sz="2400" dirty="0" smtClean="0"/>
              <a:t> </a:t>
            </a:r>
            <a:r>
              <a:rPr lang="en-US" sz="2400" dirty="0" err="1" smtClean="0"/>
              <a:t>dari</a:t>
            </a:r>
            <a:r>
              <a:rPr lang="en-US" sz="2400" dirty="0" smtClean="0"/>
              <a:t> </a:t>
            </a:r>
            <a:r>
              <a:rPr lang="en-US" sz="2400" dirty="0" err="1" smtClean="0"/>
              <a:t>suatu</a:t>
            </a:r>
            <a:r>
              <a:rPr lang="en-US" sz="2400" dirty="0" smtClean="0"/>
              <a:t> </a:t>
            </a:r>
            <a:r>
              <a:rPr lang="en-US" sz="2400" dirty="0" err="1" smtClean="0"/>
              <a:t>lempengan</a:t>
            </a:r>
            <a:r>
              <a:rPr lang="en-US" sz="2400" dirty="0" smtClean="0"/>
              <a:t> </a:t>
            </a:r>
            <a:r>
              <a:rPr lang="en-US" sz="2400" dirty="0" err="1" smtClean="0"/>
              <a:t>tipis</a:t>
            </a:r>
            <a:r>
              <a:rPr lang="en-US" sz="2400" dirty="0" smtClean="0"/>
              <a:t> </a:t>
            </a:r>
            <a:r>
              <a:rPr lang="en-US" sz="2400" dirty="0" err="1" smtClean="0"/>
              <a:t>dan</a:t>
            </a:r>
            <a:r>
              <a:rPr lang="en-US" sz="2400" dirty="0" smtClean="0"/>
              <a:t> </a:t>
            </a:r>
            <a:r>
              <a:rPr lang="en-US" sz="2400" dirty="0" err="1" smtClean="0"/>
              <a:t>keras</a:t>
            </a:r>
            <a:r>
              <a:rPr lang="en-US" sz="2400" dirty="0" smtClean="0"/>
              <a:t> yang </a:t>
            </a:r>
            <a:r>
              <a:rPr lang="en-US" sz="2400" dirty="0" err="1" smtClean="0"/>
              <a:t>masing-masing</a:t>
            </a:r>
            <a:r>
              <a:rPr lang="en-US" sz="2400" dirty="0" smtClean="0"/>
              <a:t> </a:t>
            </a:r>
            <a:r>
              <a:rPr lang="en-US" sz="2400" dirty="0" err="1" smtClean="0"/>
              <a:t>saling</a:t>
            </a:r>
            <a:r>
              <a:rPr lang="en-US" sz="2400" dirty="0" smtClean="0"/>
              <a:t> </a:t>
            </a:r>
            <a:r>
              <a:rPr lang="en-US" sz="2400" dirty="0" err="1" smtClean="0"/>
              <a:t>bergerak</a:t>
            </a:r>
            <a:r>
              <a:rPr lang="en-US" sz="2400" dirty="0" smtClean="0"/>
              <a:t> </a:t>
            </a:r>
            <a:r>
              <a:rPr lang="en-US" sz="2400" dirty="0" err="1" smtClean="0"/>
              <a:t>relatif</a:t>
            </a:r>
            <a:r>
              <a:rPr lang="en-US" sz="2400" dirty="0" smtClean="0"/>
              <a:t> </a:t>
            </a:r>
            <a:r>
              <a:rPr lang="en-US" sz="2400" dirty="0" err="1" smtClean="0"/>
              <a:t>terhadap</a:t>
            </a:r>
            <a:r>
              <a:rPr lang="en-US" sz="2400" dirty="0" smtClean="0"/>
              <a:t> yang lain. </a:t>
            </a:r>
            <a:endParaRPr lang="en-US" sz="2400" dirty="0" smtClean="0"/>
          </a:p>
          <a:p>
            <a:r>
              <a:rPr lang="en-US" sz="2400" dirty="0" err="1" smtClean="0"/>
              <a:t>Gerakan</a:t>
            </a:r>
            <a:r>
              <a:rPr lang="en-US" sz="2400" dirty="0" smtClean="0"/>
              <a:t> </a:t>
            </a:r>
            <a:r>
              <a:rPr lang="en-US" sz="2400" dirty="0" err="1" smtClean="0"/>
              <a:t>ini</a:t>
            </a:r>
            <a:r>
              <a:rPr lang="en-US" sz="2400" dirty="0" smtClean="0"/>
              <a:t> </a:t>
            </a:r>
            <a:r>
              <a:rPr lang="en-US" sz="2400" dirty="0" err="1" smtClean="0"/>
              <a:t>terjadi</a:t>
            </a:r>
            <a:r>
              <a:rPr lang="en-US" sz="2400" dirty="0" smtClean="0"/>
              <a:t> </a:t>
            </a:r>
            <a:r>
              <a:rPr lang="en-US" sz="2400" dirty="0" err="1" smtClean="0"/>
              <a:t>secara</a:t>
            </a:r>
            <a:r>
              <a:rPr lang="en-US" sz="2400" dirty="0" smtClean="0"/>
              <a:t> </a:t>
            </a:r>
            <a:r>
              <a:rPr lang="en-US" sz="2400" dirty="0" err="1" smtClean="0"/>
              <a:t>terus-menerus</a:t>
            </a:r>
            <a:r>
              <a:rPr lang="en-US" sz="2400" dirty="0" smtClean="0"/>
              <a:t> </a:t>
            </a:r>
            <a:r>
              <a:rPr lang="en-US" sz="2400" dirty="0" err="1" smtClean="0"/>
              <a:t>sejak</a:t>
            </a:r>
            <a:r>
              <a:rPr lang="en-US" sz="2400" dirty="0" smtClean="0"/>
              <a:t> </a:t>
            </a:r>
            <a:r>
              <a:rPr lang="en-US" sz="2400" dirty="0" err="1" smtClean="0"/>
              <a:t>bumi</a:t>
            </a:r>
            <a:r>
              <a:rPr lang="en-US" sz="2400" dirty="0" smtClean="0"/>
              <a:t> </a:t>
            </a:r>
            <a:r>
              <a:rPr lang="en-US" sz="2400" dirty="0" err="1" smtClean="0"/>
              <a:t>ini</a:t>
            </a:r>
            <a:r>
              <a:rPr lang="en-US" sz="2400" dirty="0" smtClean="0"/>
              <a:t> </a:t>
            </a:r>
            <a:r>
              <a:rPr lang="en-US" sz="2400" dirty="0" err="1" smtClean="0"/>
              <a:t>tercipta</a:t>
            </a:r>
            <a:r>
              <a:rPr lang="en-US" sz="2400" dirty="0" smtClean="0"/>
              <a:t> </a:t>
            </a:r>
            <a:r>
              <a:rPr lang="en-US" sz="2400" dirty="0" err="1" smtClean="0"/>
              <a:t>hingga</a:t>
            </a:r>
            <a:r>
              <a:rPr lang="en-US" sz="2400" dirty="0" smtClean="0"/>
              <a:t> </a:t>
            </a:r>
            <a:r>
              <a:rPr lang="en-US" sz="2400" dirty="0" err="1" smtClean="0"/>
              <a:t>sekarang</a:t>
            </a:r>
            <a:r>
              <a:rPr lang="en-US" sz="2400" dirty="0" smtClean="0"/>
              <a:t>. </a:t>
            </a:r>
            <a:endParaRPr lang="en-US" sz="2400" dirty="0" smtClean="0"/>
          </a:p>
          <a:p>
            <a:r>
              <a:rPr lang="en-US" sz="2400" dirty="0" err="1" smtClean="0"/>
              <a:t>Teori</a:t>
            </a:r>
            <a:r>
              <a:rPr lang="en-US" sz="2400" dirty="0" smtClean="0"/>
              <a:t> </a:t>
            </a:r>
            <a:r>
              <a:rPr lang="en-US" sz="2400" dirty="0" err="1" smtClean="0"/>
              <a:t>Lempeng</a:t>
            </a:r>
            <a:r>
              <a:rPr lang="en-US" sz="2400" dirty="0" smtClean="0"/>
              <a:t> </a:t>
            </a:r>
            <a:r>
              <a:rPr lang="en-US" sz="2400" dirty="0" err="1" smtClean="0"/>
              <a:t>Tektonik</a:t>
            </a:r>
            <a:r>
              <a:rPr lang="en-US" sz="2400" dirty="0" smtClean="0"/>
              <a:t> </a:t>
            </a:r>
            <a:r>
              <a:rPr lang="en-US" sz="2400" dirty="0" err="1" smtClean="0"/>
              <a:t>muncul</a:t>
            </a:r>
            <a:r>
              <a:rPr lang="en-US" sz="2400" dirty="0" smtClean="0"/>
              <a:t> </a:t>
            </a:r>
            <a:r>
              <a:rPr lang="en-US" sz="2400" dirty="0" err="1" smtClean="0"/>
              <a:t>sejak</a:t>
            </a:r>
            <a:r>
              <a:rPr lang="en-US" sz="2400" dirty="0" smtClean="0"/>
              <a:t> </a:t>
            </a:r>
            <a:r>
              <a:rPr lang="en-US" sz="2400" dirty="0" err="1" smtClean="0"/>
              <a:t>tahun</a:t>
            </a:r>
            <a:r>
              <a:rPr lang="en-US" sz="2400" dirty="0" smtClean="0"/>
              <a:t> 1960-an, </a:t>
            </a:r>
            <a:r>
              <a:rPr lang="en-US" sz="2400" dirty="0" err="1" smtClean="0"/>
              <a:t>dan</a:t>
            </a:r>
            <a:r>
              <a:rPr lang="en-US" sz="2400" dirty="0" smtClean="0"/>
              <a:t> </a:t>
            </a:r>
            <a:r>
              <a:rPr lang="en-US" sz="2400" dirty="0" err="1" smtClean="0"/>
              <a:t>hingga</a:t>
            </a:r>
            <a:r>
              <a:rPr lang="en-US" sz="2400" dirty="0" smtClean="0"/>
              <a:t> </a:t>
            </a:r>
            <a:r>
              <a:rPr lang="en-US" sz="2400" dirty="0" err="1" smtClean="0"/>
              <a:t>kini</a:t>
            </a:r>
            <a:r>
              <a:rPr lang="en-US" sz="2400" dirty="0" smtClean="0"/>
              <a:t> </a:t>
            </a:r>
            <a:r>
              <a:rPr lang="en-US" sz="2400" dirty="0" err="1" smtClean="0"/>
              <a:t>teori</a:t>
            </a:r>
            <a:r>
              <a:rPr lang="en-US" sz="2400" dirty="0" smtClean="0"/>
              <a:t> </a:t>
            </a:r>
            <a:r>
              <a:rPr lang="en-US" sz="2400" dirty="0" err="1" smtClean="0"/>
              <a:t>ini</a:t>
            </a:r>
            <a:r>
              <a:rPr lang="en-US" sz="2400" dirty="0" smtClean="0"/>
              <a:t> </a:t>
            </a:r>
            <a:r>
              <a:rPr lang="en-US" sz="2400" dirty="0" err="1" smtClean="0"/>
              <a:t>telah</a:t>
            </a:r>
            <a:r>
              <a:rPr lang="en-US" sz="2400" dirty="0" smtClean="0"/>
              <a:t> </a:t>
            </a:r>
            <a:r>
              <a:rPr lang="en-US" sz="2400" dirty="0" err="1" smtClean="0"/>
              <a:t>berhasil</a:t>
            </a:r>
            <a:r>
              <a:rPr lang="en-US" sz="2400" dirty="0" smtClean="0"/>
              <a:t> </a:t>
            </a:r>
            <a:r>
              <a:rPr lang="en-US" sz="2400" dirty="0" err="1" smtClean="0"/>
              <a:t>menjelaskan</a:t>
            </a:r>
            <a:r>
              <a:rPr lang="en-US" sz="2400" dirty="0" smtClean="0"/>
              <a:t> </a:t>
            </a:r>
            <a:r>
              <a:rPr lang="en-US" sz="2400" dirty="0" err="1" smtClean="0"/>
              <a:t>berbagai</a:t>
            </a:r>
            <a:r>
              <a:rPr lang="en-US" sz="2400" dirty="0" smtClean="0"/>
              <a:t> </a:t>
            </a:r>
            <a:r>
              <a:rPr lang="en-US" sz="2400" dirty="0" err="1" smtClean="0"/>
              <a:t>peristiwa</a:t>
            </a:r>
            <a:r>
              <a:rPr lang="en-US" sz="2400" dirty="0" smtClean="0"/>
              <a:t> </a:t>
            </a:r>
            <a:r>
              <a:rPr lang="en-US" sz="2400" dirty="0" err="1" smtClean="0"/>
              <a:t>geologis</a:t>
            </a:r>
            <a:r>
              <a:rPr lang="en-US" sz="2400" dirty="0" smtClean="0"/>
              <a:t>, </a:t>
            </a:r>
            <a:r>
              <a:rPr lang="en-US" sz="2400" dirty="0" err="1" smtClean="0"/>
              <a:t>seperti</a:t>
            </a:r>
            <a:r>
              <a:rPr lang="en-US" sz="2400" dirty="0" smtClean="0"/>
              <a:t> </a:t>
            </a:r>
            <a:r>
              <a:rPr lang="en-US" sz="2400" dirty="0" err="1" smtClean="0"/>
              <a:t>gempa</a:t>
            </a:r>
            <a:r>
              <a:rPr lang="en-US" sz="2400" dirty="0" smtClean="0"/>
              <a:t> </a:t>
            </a:r>
            <a:r>
              <a:rPr lang="en-US" sz="2400" dirty="0" err="1" smtClean="0"/>
              <a:t>bumi</a:t>
            </a:r>
            <a:r>
              <a:rPr lang="en-US" sz="2400" dirty="0" smtClean="0"/>
              <a:t>, tsunami, </a:t>
            </a:r>
            <a:r>
              <a:rPr lang="en-US" sz="2400" dirty="0" err="1" smtClean="0"/>
              <a:t>dan</a:t>
            </a:r>
            <a:r>
              <a:rPr lang="en-US" sz="2400" dirty="0" smtClean="0"/>
              <a:t> </a:t>
            </a:r>
            <a:r>
              <a:rPr lang="en-US" sz="2400" dirty="0" err="1" smtClean="0"/>
              <a:t>meletusnya</a:t>
            </a:r>
            <a:r>
              <a:rPr lang="en-US" sz="2400" dirty="0" smtClean="0"/>
              <a:t> </a:t>
            </a:r>
            <a:r>
              <a:rPr lang="en-US" sz="2400" dirty="0" err="1" smtClean="0"/>
              <a:t>gunung</a:t>
            </a:r>
            <a:r>
              <a:rPr lang="en-US" sz="2400" dirty="0" smtClean="0"/>
              <a:t> </a:t>
            </a:r>
            <a:r>
              <a:rPr lang="en-US" sz="2400" dirty="0" err="1" smtClean="0"/>
              <a:t>berapi</a:t>
            </a:r>
            <a:r>
              <a:rPr lang="en-US" sz="2400" dirty="0" smtClean="0"/>
              <a:t>, </a:t>
            </a:r>
            <a:r>
              <a:rPr lang="en-US" sz="2400" dirty="0" err="1" smtClean="0"/>
              <a:t>juga</a:t>
            </a:r>
            <a:r>
              <a:rPr lang="en-US" sz="2400" dirty="0" smtClean="0"/>
              <a:t> </a:t>
            </a:r>
            <a:r>
              <a:rPr lang="en-US" sz="2400" dirty="0" err="1" smtClean="0"/>
              <a:t>tentang</a:t>
            </a:r>
            <a:r>
              <a:rPr lang="en-US" sz="2400" dirty="0" smtClean="0"/>
              <a:t> </a:t>
            </a:r>
            <a:r>
              <a:rPr lang="en-US" sz="2400" dirty="0" err="1" smtClean="0"/>
              <a:t>bagaimana</a:t>
            </a:r>
            <a:r>
              <a:rPr lang="en-US" sz="2400" dirty="0" smtClean="0"/>
              <a:t> </a:t>
            </a:r>
            <a:r>
              <a:rPr lang="en-US" sz="2400" dirty="0" err="1" smtClean="0"/>
              <a:t>terbentuknya</a:t>
            </a:r>
            <a:r>
              <a:rPr lang="en-US" sz="2400" dirty="0" smtClean="0"/>
              <a:t> </a:t>
            </a:r>
            <a:r>
              <a:rPr lang="en-US" sz="2400" dirty="0" err="1" smtClean="0"/>
              <a:t>gunung</a:t>
            </a:r>
            <a:r>
              <a:rPr lang="en-US" sz="2400" dirty="0" smtClean="0"/>
              <a:t>, </a:t>
            </a:r>
            <a:r>
              <a:rPr lang="en-US" sz="2400" dirty="0" err="1" smtClean="0"/>
              <a:t>benua</a:t>
            </a:r>
            <a:r>
              <a:rPr lang="en-US" sz="2400" dirty="0" smtClean="0"/>
              <a:t>, </a:t>
            </a:r>
            <a:r>
              <a:rPr lang="en-US" sz="2400" dirty="0" err="1" smtClean="0"/>
              <a:t>dan</a:t>
            </a:r>
            <a:r>
              <a:rPr lang="en-US" sz="2400" dirty="0" smtClean="0"/>
              <a:t> </a:t>
            </a:r>
            <a:r>
              <a:rPr lang="en-US" sz="2400" dirty="0" err="1" smtClean="0"/>
              <a:t>samudra</a:t>
            </a:r>
            <a:r>
              <a:rPr lang="en-US" sz="2400" dirty="0" smtClean="0"/>
              <a:t>.</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228600"/>
            <a:ext cx="8688387" cy="6248399"/>
          </a:xfrm>
        </p:spPr>
        <p:txBody>
          <a:bodyPr/>
          <a:lstStyle/>
          <a:p>
            <a:r>
              <a:rPr lang="en-US" sz="2400" dirty="0" err="1" smtClean="0"/>
              <a:t>Kepulauan</a:t>
            </a:r>
            <a:r>
              <a:rPr lang="en-US" sz="2400" dirty="0" smtClean="0"/>
              <a:t> Indonesia </a:t>
            </a:r>
            <a:r>
              <a:rPr lang="en-US" sz="2400" dirty="0" err="1" smtClean="0"/>
              <a:t>adalah</a:t>
            </a:r>
            <a:r>
              <a:rPr lang="en-US" sz="2400" dirty="0" smtClean="0"/>
              <a:t> </a:t>
            </a:r>
            <a:r>
              <a:rPr lang="en-US" sz="2400" dirty="0" err="1" smtClean="0"/>
              <a:t>salah</a:t>
            </a:r>
            <a:r>
              <a:rPr lang="en-US" sz="2400" dirty="0" smtClean="0"/>
              <a:t> </a:t>
            </a:r>
            <a:r>
              <a:rPr lang="en-US" sz="2400" dirty="0" err="1" smtClean="0"/>
              <a:t>satu</a:t>
            </a:r>
            <a:r>
              <a:rPr lang="en-US" sz="2400" dirty="0" smtClean="0"/>
              <a:t> </a:t>
            </a:r>
            <a:r>
              <a:rPr lang="en-US" sz="2400" dirty="0" err="1" smtClean="0"/>
              <a:t>wilayah</a:t>
            </a:r>
            <a:r>
              <a:rPr lang="en-US" sz="2400" dirty="0" smtClean="0"/>
              <a:t> yang </a:t>
            </a:r>
            <a:r>
              <a:rPr lang="en-US" sz="2400" dirty="0" err="1" smtClean="0"/>
              <a:t>memiliki</a:t>
            </a:r>
            <a:r>
              <a:rPr lang="en-US" sz="2400" dirty="0" smtClean="0"/>
              <a:t> </a:t>
            </a:r>
            <a:r>
              <a:rPr lang="en-US" sz="2400" dirty="0" err="1" smtClean="0"/>
              <a:t>kondisi</a:t>
            </a:r>
            <a:r>
              <a:rPr lang="en-US" sz="2400" dirty="0" smtClean="0"/>
              <a:t> </a:t>
            </a:r>
            <a:r>
              <a:rPr lang="en-US" sz="2400" dirty="0" err="1" smtClean="0"/>
              <a:t>geologi</a:t>
            </a:r>
            <a:r>
              <a:rPr lang="en-US" sz="2400" dirty="0" smtClean="0"/>
              <a:t> yang </a:t>
            </a:r>
            <a:r>
              <a:rPr lang="en-US" sz="2400" dirty="0" err="1" smtClean="0"/>
              <a:t>menarik</a:t>
            </a:r>
            <a:r>
              <a:rPr lang="en-US" sz="2400" dirty="0" smtClean="0"/>
              <a:t>. </a:t>
            </a:r>
            <a:r>
              <a:rPr lang="en-US" sz="2400" dirty="0" err="1" smtClean="0"/>
              <a:t>Menarik</a:t>
            </a:r>
            <a:r>
              <a:rPr lang="en-US" sz="2400" dirty="0" smtClean="0"/>
              <a:t> </a:t>
            </a:r>
            <a:r>
              <a:rPr lang="en-US" sz="2400" dirty="0" err="1" smtClean="0"/>
              <a:t>karena</a:t>
            </a:r>
            <a:r>
              <a:rPr lang="en-US" sz="2400" dirty="0" smtClean="0"/>
              <a:t> </a:t>
            </a:r>
            <a:r>
              <a:rPr lang="en-US" sz="2400" dirty="0" err="1" smtClean="0"/>
              <a:t>gugusan</a:t>
            </a:r>
            <a:r>
              <a:rPr lang="en-US" sz="2400" dirty="0" smtClean="0"/>
              <a:t> </a:t>
            </a:r>
            <a:r>
              <a:rPr lang="en-US" sz="2400" dirty="0" err="1" smtClean="0"/>
              <a:t>kepulauannya</a:t>
            </a:r>
            <a:r>
              <a:rPr lang="en-US" sz="2400" dirty="0" smtClean="0"/>
              <a:t> </a:t>
            </a:r>
            <a:r>
              <a:rPr lang="en-US" sz="2400" dirty="0" err="1" smtClean="0"/>
              <a:t>dibentuk</a:t>
            </a:r>
            <a:r>
              <a:rPr lang="en-US" sz="2400" dirty="0" smtClean="0"/>
              <a:t> </a:t>
            </a:r>
            <a:r>
              <a:rPr lang="en-US" sz="2400" dirty="0" err="1" smtClean="0"/>
              <a:t>oleh</a:t>
            </a:r>
            <a:r>
              <a:rPr lang="en-US" sz="2400" dirty="0" smtClean="0"/>
              <a:t> </a:t>
            </a:r>
            <a:r>
              <a:rPr lang="en-US" sz="2400" dirty="0" err="1" smtClean="0"/>
              <a:t>tumbukan</a:t>
            </a:r>
            <a:r>
              <a:rPr lang="en-US" sz="2400" dirty="0" smtClean="0"/>
              <a:t> </a:t>
            </a:r>
            <a:r>
              <a:rPr lang="en-US" sz="2400" dirty="0" err="1" smtClean="0"/>
              <a:t>lempeng-lempeng</a:t>
            </a:r>
            <a:r>
              <a:rPr lang="en-US" sz="2400" dirty="0" smtClean="0"/>
              <a:t> </a:t>
            </a:r>
            <a:r>
              <a:rPr lang="en-US" sz="2400" dirty="0" err="1" smtClean="0"/>
              <a:t>tektonik</a:t>
            </a:r>
            <a:r>
              <a:rPr lang="en-US" sz="2400" dirty="0" smtClean="0"/>
              <a:t> </a:t>
            </a:r>
            <a:r>
              <a:rPr lang="en-US" sz="2400" dirty="0" err="1" smtClean="0"/>
              <a:t>besar</a:t>
            </a:r>
            <a:endParaRPr lang="en-US" sz="2400" dirty="0" smtClean="0"/>
          </a:p>
          <a:p>
            <a:r>
              <a:rPr lang="en-US" sz="2400" dirty="0" err="1" smtClean="0"/>
              <a:t>Tumbukan</a:t>
            </a:r>
            <a:r>
              <a:rPr lang="en-US" sz="2400" dirty="0" smtClean="0"/>
              <a:t> </a:t>
            </a:r>
            <a:r>
              <a:rPr lang="en-US" sz="2400" dirty="0" err="1" smtClean="0"/>
              <a:t>Lempeng</a:t>
            </a:r>
            <a:r>
              <a:rPr lang="en-US" sz="2400" dirty="0" smtClean="0"/>
              <a:t> Eurasia </a:t>
            </a:r>
            <a:r>
              <a:rPr lang="en-US" sz="2400" dirty="0" err="1" smtClean="0"/>
              <a:t>dan</a:t>
            </a:r>
            <a:r>
              <a:rPr lang="en-US" sz="2400" dirty="0" smtClean="0"/>
              <a:t> </a:t>
            </a:r>
            <a:r>
              <a:rPr lang="en-US" sz="2400" dirty="0" err="1" smtClean="0"/>
              <a:t>Lempeng</a:t>
            </a:r>
            <a:r>
              <a:rPr lang="en-US" sz="2400" dirty="0" smtClean="0"/>
              <a:t> India-Australia </a:t>
            </a:r>
            <a:r>
              <a:rPr lang="en-US" sz="2400" dirty="0" err="1" smtClean="0"/>
              <a:t>mempengaruhi</a:t>
            </a:r>
            <a:r>
              <a:rPr lang="en-US" sz="2400" dirty="0" smtClean="0"/>
              <a:t> Indonesia </a:t>
            </a:r>
            <a:r>
              <a:rPr lang="en-US" sz="2400" dirty="0" err="1" smtClean="0"/>
              <a:t>bagian</a:t>
            </a:r>
            <a:r>
              <a:rPr lang="en-US" sz="2400" dirty="0" smtClean="0"/>
              <a:t> </a:t>
            </a:r>
            <a:r>
              <a:rPr lang="en-US" sz="2400" dirty="0" err="1" smtClean="0"/>
              <a:t>barat</a:t>
            </a:r>
            <a:r>
              <a:rPr lang="en-US" sz="2400" dirty="0" smtClean="0"/>
              <a:t>, </a:t>
            </a:r>
            <a:r>
              <a:rPr lang="en-US" sz="2400" dirty="0" err="1" smtClean="0"/>
              <a:t>sedangkan</a:t>
            </a:r>
            <a:r>
              <a:rPr lang="en-US" sz="2400" dirty="0" smtClean="0"/>
              <a:t> </a:t>
            </a:r>
            <a:r>
              <a:rPr lang="en-US" sz="2400" dirty="0" err="1" smtClean="0"/>
              <a:t>pada</a:t>
            </a:r>
            <a:r>
              <a:rPr lang="en-US" sz="2400" dirty="0" smtClean="0"/>
              <a:t> Indonesia </a:t>
            </a:r>
            <a:r>
              <a:rPr lang="en-US" sz="2400" dirty="0" err="1" smtClean="0"/>
              <a:t>bagian</a:t>
            </a:r>
            <a:r>
              <a:rPr lang="en-US" sz="2400" dirty="0" smtClean="0"/>
              <a:t> </a:t>
            </a:r>
            <a:r>
              <a:rPr lang="en-US" sz="2400" dirty="0" err="1" smtClean="0"/>
              <a:t>timur</a:t>
            </a:r>
            <a:r>
              <a:rPr lang="en-US" sz="2400" dirty="0" smtClean="0"/>
              <a:t>, </a:t>
            </a:r>
            <a:r>
              <a:rPr lang="en-US" sz="2400" dirty="0" err="1" smtClean="0"/>
              <a:t>dua</a:t>
            </a:r>
            <a:r>
              <a:rPr lang="en-US" sz="2400" dirty="0" smtClean="0"/>
              <a:t> </a:t>
            </a:r>
            <a:r>
              <a:rPr lang="en-US" sz="2400" dirty="0" err="1" smtClean="0"/>
              <a:t>lempeng</a:t>
            </a:r>
            <a:r>
              <a:rPr lang="en-US" sz="2400" dirty="0" smtClean="0"/>
              <a:t> </a:t>
            </a:r>
            <a:r>
              <a:rPr lang="en-US" sz="2400" dirty="0" err="1" smtClean="0"/>
              <a:t>tektonik</a:t>
            </a:r>
            <a:r>
              <a:rPr lang="en-US" sz="2400" dirty="0" smtClean="0"/>
              <a:t> </a:t>
            </a:r>
            <a:r>
              <a:rPr lang="en-US" sz="2400" dirty="0" err="1" smtClean="0"/>
              <a:t>ini</a:t>
            </a:r>
            <a:r>
              <a:rPr lang="en-US" sz="2400" dirty="0" smtClean="0"/>
              <a:t> </a:t>
            </a:r>
            <a:r>
              <a:rPr lang="en-US" sz="2400" dirty="0" err="1" smtClean="0"/>
              <a:t>ditubruk</a:t>
            </a:r>
            <a:r>
              <a:rPr lang="en-US" sz="2400" dirty="0" smtClean="0"/>
              <a:t> </a:t>
            </a:r>
            <a:r>
              <a:rPr lang="en-US" sz="2400" dirty="0" err="1" smtClean="0"/>
              <a:t>lagi</a:t>
            </a:r>
            <a:r>
              <a:rPr lang="en-US" sz="2400" dirty="0" smtClean="0"/>
              <a:t> </a:t>
            </a:r>
            <a:r>
              <a:rPr lang="en-US" sz="2400" dirty="0" err="1" smtClean="0"/>
              <a:t>oleh</a:t>
            </a:r>
            <a:r>
              <a:rPr lang="en-US" sz="2400" dirty="0" smtClean="0"/>
              <a:t> </a:t>
            </a:r>
            <a:r>
              <a:rPr lang="en-US" sz="2400" dirty="0" err="1" smtClean="0"/>
              <a:t>Lempeng</a:t>
            </a:r>
            <a:r>
              <a:rPr lang="en-US" sz="2400" dirty="0" smtClean="0"/>
              <a:t> </a:t>
            </a:r>
            <a:r>
              <a:rPr lang="en-US" sz="2400" dirty="0" err="1" smtClean="0"/>
              <a:t>Samudra</a:t>
            </a:r>
            <a:r>
              <a:rPr lang="en-US" sz="2400" dirty="0" smtClean="0"/>
              <a:t> </a:t>
            </a:r>
            <a:r>
              <a:rPr lang="en-US" sz="2400" dirty="0" err="1" smtClean="0"/>
              <a:t>Pasifik</a:t>
            </a:r>
            <a:r>
              <a:rPr lang="en-US" sz="2400" dirty="0" smtClean="0"/>
              <a:t> </a:t>
            </a:r>
            <a:r>
              <a:rPr lang="en-US" sz="2400" dirty="0" err="1" smtClean="0"/>
              <a:t>dari</a:t>
            </a:r>
            <a:r>
              <a:rPr lang="en-US" sz="2400" dirty="0" smtClean="0"/>
              <a:t> </a:t>
            </a:r>
            <a:r>
              <a:rPr lang="en-US" sz="2400" dirty="0" err="1" smtClean="0"/>
              <a:t>arah</a:t>
            </a:r>
            <a:r>
              <a:rPr lang="en-US" sz="2400" dirty="0" smtClean="0"/>
              <a:t> </a:t>
            </a:r>
            <a:r>
              <a:rPr lang="en-US" sz="2400" dirty="0" err="1" smtClean="0"/>
              <a:t>timur</a:t>
            </a:r>
            <a:r>
              <a:rPr lang="en-US" sz="2400" dirty="0" smtClean="0"/>
              <a:t>. </a:t>
            </a:r>
            <a:r>
              <a:rPr lang="en-US" sz="2400" dirty="0" err="1" smtClean="0"/>
              <a:t>Kondisi</a:t>
            </a:r>
            <a:r>
              <a:rPr lang="en-US" sz="2400" dirty="0" smtClean="0"/>
              <a:t> </a:t>
            </a:r>
            <a:r>
              <a:rPr lang="en-US" sz="2400" dirty="0" err="1" smtClean="0"/>
              <a:t>ini</a:t>
            </a:r>
            <a:r>
              <a:rPr lang="en-US" sz="2400" dirty="0" smtClean="0"/>
              <a:t> </a:t>
            </a:r>
            <a:r>
              <a:rPr lang="en-US" sz="2400" dirty="0" err="1" smtClean="0"/>
              <a:t>tentunya</a:t>
            </a:r>
            <a:r>
              <a:rPr lang="en-US" sz="2400" dirty="0" smtClean="0"/>
              <a:t> </a:t>
            </a:r>
            <a:r>
              <a:rPr lang="en-US" sz="2400" dirty="0" err="1" smtClean="0"/>
              <a:t>berimplikasi</a:t>
            </a:r>
            <a:r>
              <a:rPr lang="en-US" sz="2400" dirty="0" smtClean="0"/>
              <a:t> </a:t>
            </a:r>
            <a:r>
              <a:rPr lang="en-US" sz="2400" dirty="0" err="1" smtClean="0"/>
              <a:t>banyak</a:t>
            </a:r>
            <a:r>
              <a:rPr lang="en-US" sz="2400" dirty="0" smtClean="0"/>
              <a:t> </a:t>
            </a:r>
            <a:r>
              <a:rPr lang="en-US" sz="2400" dirty="0" err="1" smtClean="0"/>
              <a:t>terhadap</a:t>
            </a:r>
            <a:r>
              <a:rPr lang="en-US" sz="2400" dirty="0" smtClean="0"/>
              <a:t> </a:t>
            </a:r>
            <a:r>
              <a:rPr lang="en-US" sz="2400" dirty="0" err="1" smtClean="0"/>
              <a:t>kehidupan</a:t>
            </a:r>
            <a:r>
              <a:rPr lang="en-US" sz="2400" dirty="0" smtClean="0"/>
              <a:t> yang </a:t>
            </a:r>
            <a:r>
              <a:rPr lang="en-US" sz="2400" dirty="0" err="1" smtClean="0"/>
              <a:t>berlangsung</a:t>
            </a:r>
            <a:r>
              <a:rPr lang="en-US" sz="2400" dirty="0" smtClean="0"/>
              <a:t> </a:t>
            </a:r>
            <a:r>
              <a:rPr lang="en-US" sz="2400" dirty="0" err="1" smtClean="0"/>
              <a:t>di</a:t>
            </a:r>
            <a:r>
              <a:rPr lang="en-US" sz="2400" dirty="0" smtClean="0"/>
              <a:t> </a:t>
            </a:r>
            <a:r>
              <a:rPr lang="en-US" sz="2400" dirty="0" err="1" smtClean="0"/>
              <a:t>atasnya</a:t>
            </a:r>
            <a:r>
              <a:rPr lang="en-US" sz="2400" dirty="0" smtClean="0"/>
              <a:t> </a:t>
            </a:r>
            <a:r>
              <a:rPr lang="en-US" sz="2400" dirty="0" err="1" smtClean="0"/>
              <a:t>hingga</a:t>
            </a:r>
            <a:r>
              <a:rPr lang="en-US" sz="2400" dirty="0" smtClean="0"/>
              <a:t> </a:t>
            </a:r>
            <a:r>
              <a:rPr lang="en-US" sz="2400" dirty="0" err="1" smtClean="0"/>
              <a:t>saat</a:t>
            </a:r>
            <a:r>
              <a:rPr lang="en-US" sz="2400" dirty="0" smtClean="0"/>
              <a:t> </a:t>
            </a:r>
            <a:r>
              <a:rPr lang="en-US" sz="2400" dirty="0" err="1" smtClean="0"/>
              <a:t>ini</a:t>
            </a:r>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953000"/>
            <a:ext cx="8763000" cy="1905000"/>
          </a:xfrm>
        </p:spPr>
        <p:txBody>
          <a:bodyPr/>
          <a:lstStyle/>
          <a:p>
            <a:pPr algn="ctr"/>
            <a:r>
              <a:rPr lang="en-US" sz="2000" dirty="0" err="1" smtClean="0"/>
              <a:t>Gambar</a:t>
            </a:r>
            <a:r>
              <a:rPr lang="en-US" sz="2000" dirty="0" smtClean="0"/>
              <a:t> </a:t>
            </a:r>
            <a:r>
              <a:rPr lang="en-US" sz="2000" dirty="0" err="1" smtClean="0"/>
              <a:t>di</a:t>
            </a:r>
            <a:r>
              <a:rPr lang="en-US" sz="2000" dirty="0" smtClean="0"/>
              <a:t> </a:t>
            </a:r>
            <a:r>
              <a:rPr lang="en-US" sz="2000" dirty="0" err="1" smtClean="0"/>
              <a:t>atas</a:t>
            </a:r>
            <a:r>
              <a:rPr lang="en-US" sz="2000" dirty="0" smtClean="0"/>
              <a:t> </a:t>
            </a:r>
            <a:r>
              <a:rPr lang="en-US" sz="2000" dirty="0" err="1" smtClean="0"/>
              <a:t>menunjukkan</a:t>
            </a:r>
            <a:r>
              <a:rPr lang="en-US" sz="2000" dirty="0" smtClean="0"/>
              <a:t> </a:t>
            </a:r>
            <a:r>
              <a:rPr lang="en-US" sz="2000" dirty="0" err="1" smtClean="0"/>
              <a:t>kondisi</a:t>
            </a:r>
            <a:r>
              <a:rPr lang="en-US" sz="2000" dirty="0" smtClean="0"/>
              <a:t> </a:t>
            </a:r>
            <a:r>
              <a:rPr lang="en-US" sz="2000" dirty="0" err="1" smtClean="0"/>
              <a:t>tektonik</a:t>
            </a:r>
            <a:r>
              <a:rPr lang="en-US" sz="2000" dirty="0" smtClean="0"/>
              <a:t> </a:t>
            </a:r>
            <a:r>
              <a:rPr lang="en-US" sz="2000" dirty="0" err="1" smtClean="0"/>
              <a:t>Kepulauan</a:t>
            </a:r>
            <a:r>
              <a:rPr lang="en-US" sz="2000" dirty="0" smtClean="0"/>
              <a:t> Indonesia. </a:t>
            </a:r>
            <a:r>
              <a:rPr lang="en-US" sz="2000" dirty="0" err="1" smtClean="0"/>
              <a:t>Garis</a:t>
            </a:r>
            <a:r>
              <a:rPr lang="en-US" sz="2000" dirty="0" smtClean="0"/>
              <a:t> </a:t>
            </a:r>
            <a:r>
              <a:rPr lang="en-US" sz="2000" dirty="0" err="1" smtClean="0"/>
              <a:t>merah</a:t>
            </a:r>
            <a:r>
              <a:rPr lang="en-US" sz="2000" dirty="0" smtClean="0"/>
              <a:t>, </a:t>
            </a:r>
            <a:r>
              <a:rPr lang="en-US" sz="2000" dirty="0" err="1" smtClean="0"/>
              <a:t>jingga</a:t>
            </a:r>
            <a:r>
              <a:rPr lang="en-US" sz="2000" dirty="0" smtClean="0"/>
              <a:t> </a:t>
            </a:r>
            <a:r>
              <a:rPr lang="en-US" sz="2000" dirty="0" err="1" smtClean="0"/>
              <a:t>dan</a:t>
            </a:r>
            <a:r>
              <a:rPr lang="en-US" sz="2000" dirty="0" smtClean="0"/>
              <a:t> </a:t>
            </a:r>
            <a:r>
              <a:rPr lang="en-US" sz="2000" dirty="0" err="1" smtClean="0"/>
              <a:t>hijau</a:t>
            </a:r>
            <a:r>
              <a:rPr lang="en-US" sz="2000" dirty="0" smtClean="0"/>
              <a:t> </a:t>
            </a:r>
            <a:r>
              <a:rPr lang="en-US" sz="2000" dirty="0" err="1" smtClean="0"/>
              <a:t>menunjukkan</a:t>
            </a:r>
            <a:r>
              <a:rPr lang="en-US" sz="2000" dirty="0" smtClean="0"/>
              <a:t> </a:t>
            </a:r>
            <a:r>
              <a:rPr lang="en-US" sz="2000" dirty="0" err="1" smtClean="0"/>
              <a:t>batas-batas</a:t>
            </a:r>
            <a:r>
              <a:rPr lang="en-US" sz="2000" dirty="0" smtClean="0"/>
              <a:t> </a:t>
            </a:r>
            <a:r>
              <a:rPr lang="en-US" sz="2000" dirty="0" err="1" smtClean="0"/>
              <a:t>lempeng</a:t>
            </a:r>
            <a:r>
              <a:rPr lang="en-US" sz="2000" dirty="0" smtClean="0"/>
              <a:t> </a:t>
            </a:r>
            <a:r>
              <a:rPr lang="en-US" sz="2000" dirty="0" err="1" smtClean="0"/>
              <a:t>tektonik</a:t>
            </a:r>
            <a:r>
              <a:rPr lang="en-US" sz="2000" dirty="0" smtClean="0"/>
              <a:t>. </a:t>
            </a:r>
            <a:r>
              <a:rPr lang="en-US" sz="2000" dirty="0" err="1" smtClean="0"/>
              <a:t>Garis</a:t>
            </a:r>
            <a:r>
              <a:rPr lang="en-US" sz="2000" dirty="0" smtClean="0"/>
              <a:t> </a:t>
            </a:r>
            <a:r>
              <a:rPr lang="en-US" sz="2000" dirty="0" err="1" smtClean="0"/>
              <a:t>merah</a:t>
            </a:r>
            <a:r>
              <a:rPr lang="en-US" sz="2000" dirty="0" smtClean="0"/>
              <a:t> </a:t>
            </a:r>
            <a:r>
              <a:rPr lang="en-US" sz="2000" dirty="0" err="1" smtClean="0"/>
              <a:t>menunjukkan</a:t>
            </a:r>
            <a:r>
              <a:rPr lang="en-US" sz="2000" dirty="0" smtClean="0"/>
              <a:t> </a:t>
            </a:r>
            <a:r>
              <a:rPr lang="en-US" sz="2000" dirty="0" err="1" smtClean="0"/>
              <a:t>pemekaran</a:t>
            </a:r>
            <a:r>
              <a:rPr lang="en-US" sz="2000" dirty="0" smtClean="0"/>
              <a:t> </a:t>
            </a:r>
            <a:r>
              <a:rPr lang="en-US" sz="2000" dirty="0" err="1" smtClean="0"/>
              <a:t>lantai</a:t>
            </a:r>
            <a:r>
              <a:rPr lang="en-US" sz="2000" dirty="0" smtClean="0"/>
              <a:t> </a:t>
            </a:r>
            <a:r>
              <a:rPr lang="en-US" sz="2000" dirty="0" err="1" smtClean="0"/>
              <a:t>samudra</a:t>
            </a:r>
            <a:r>
              <a:rPr lang="en-US" sz="2000" dirty="0" smtClean="0"/>
              <a:t>. </a:t>
            </a:r>
            <a:r>
              <a:rPr lang="en-US" sz="2000" dirty="0" err="1" smtClean="0"/>
              <a:t>Garis</a:t>
            </a:r>
            <a:r>
              <a:rPr lang="en-US" sz="2000" dirty="0" smtClean="0"/>
              <a:t> </a:t>
            </a:r>
            <a:r>
              <a:rPr lang="en-US" sz="2000" dirty="0" err="1" smtClean="0"/>
              <a:t>jingga</a:t>
            </a:r>
            <a:r>
              <a:rPr lang="en-US" sz="2000" dirty="0" smtClean="0"/>
              <a:t> </a:t>
            </a:r>
            <a:r>
              <a:rPr lang="en-US" sz="2000" dirty="0" err="1" smtClean="0"/>
              <a:t>menunjukkan</a:t>
            </a:r>
            <a:r>
              <a:rPr lang="en-US" sz="2000" dirty="0" smtClean="0"/>
              <a:t> </a:t>
            </a:r>
            <a:r>
              <a:rPr lang="en-US" sz="2000" dirty="0" err="1" smtClean="0"/>
              <a:t>pensesaran</a:t>
            </a:r>
            <a:r>
              <a:rPr lang="en-US" sz="2000" dirty="0" smtClean="0"/>
              <a:t> </a:t>
            </a:r>
            <a:r>
              <a:rPr lang="en-US" sz="2000" dirty="0" err="1" smtClean="0"/>
              <a:t>relatif</a:t>
            </a:r>
            <a:r>
              <a:rPr lang="en-US" sz="2000" dirty="0" smtClean="0"/>
              <a:t> </a:t>
            </a:r>
            <a:r>
              <a:rPr lang="en-US" sz="2000" dirty="0" err="1" smtClean="0"/>
              <a:t>mendatar</a:t>
            </a:r>
            <a:r>
              <a:rPr lang="en-US" sz="2000" dirty="0" smtClean="0"/>
              <a:t>. </a:t>
            </a:r>
            <a:r>
              <a:rPr lang="en-US" sz="2000" dirty="0" err="1" smtClean="0"/>
              <a:t>Sedangkan</a:t>
            </a:r>
            <a:r>
              <a:rPr lang="en-US" sz="2000" dirty="0" smtClean="0"/>
              <a:t> </a:t>
            </a:r>
            <a:r>
              <a:rPr lang="en-US" sz="2000" dirty="0" err="1" smtClean="0"/>
              <a:t>garis</a:t>
            </a:r>
            <a:r>
              <a:rPr lang="en-US" sz="2000" dirty="0" smtClean="0"/>
              <a:t> </a:t>
            </a:r>
            <a:r>
              <a:rPr lang="en-US" sz="2000" dirty="0" err="1" smtClean="0"/>
              <a:t>hijau</a:t>
            </a:r>
            <a:r>
              <a:rPr lang="en-US" sz="2000" dirty="0" smtClean="0"/>
              <a:t> </a:t>
            </a:r>
            <a:r>
              <a:rPr lang="en-US" sz="2000" dirty="0" err="1" smtClean="0"/>
              <a:t>menunjukkan</a:t>
            </a:r>
            <a:r>
              <a:rPr lang="en-US" sz="2000" dirty="0" smtClean="0"/>
              <a:t> </a:t>
            </a:r>
            <a:r>
              <a:rPr lang="en-US" sz="2000" dirty="0" err="1" smtClean="0"/>
              <a:t>tumbukan</a:t>
            </a:r>
            <a:r>
              <a:rPr lang="en-US" sz="2000" dirty="0" smtClean="0"/>
              <a:t>/</a:t>
            </a:r>
            <a:r>
              <a:rPr lang="en-US" sz="2000" dirty="0" err="1" smtClean="0"/>
              <a:t>penunjaman</a:t>
            </a:r>
            <a:r>
              <a:rPr lang="en-US" sz="2000" dirty="0" smtClean="0"/>
              <a:t> </a:t>
            </a:r>
            <a:r>
              <a:rPr lang="en-US" sz="2000" dirty="0" err="1" smtClean="0"/>
              <a:t>antar</a:t>
            </a:r>
            <a:r>
              <a:rPr lang="en-US" sz="2000" dirty="0" smtClean="0"/>
              <a:t> </a:t>
            </a:r>
            <a:r>
              <a:rPr lang="en-US" sz="2000" dirty="0" err="1" smtClean="0"/>
              <a:t>lempeng</a:t>
            </a:r>
            <a:r>
              <a:rPr lang="en-US" sz="2000" dirty="0" smtClean="0"/>
              <a:t> </a:t>
            </a:r>
            <a:r>
              <a:rPr lang="en-US" sz="2000" dirty="0" err="1" smtClean="0"/>
              <a:t>tektonik</a:t>
            </a:r>
            <a:r>
              <a:rPr lang="en-US" sz="2000" dirty="0" smtClean="0"/>
              <a:t>.</a:t>
            </a:r>
          </a:p>
          <a:p>
            <a:endParaRPr lang="en-US" dirty="0"/>
          </a:p>
        </p:txBody>
      </p:sp>
      <p:pic>
        <p:nvPicPr>
          <p:cNvPr id="4" name="Picture 3" descr="Kondisi Tektonik di Kepulauan Indonesia">
            <a:hlinkClick r:id="rId2"/>
          </p:cNvPr>
          <p:cNvPicPr/>
          <p:nvPr/>
        </p:nvPicPr>
        <p:blipFill>
          <a:blip r:embed="rId3"/>
          <a:srcRect/>
          <a:stretch>
            <a:fillRect/>
          </a:stretch>
        </p:blipFill>
        <p:spPr bwMode="auto">
          <a:xfrm>
            <a:off x="0" y="0"/>
            <a:ext cx="9144000" cy="48006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8991600" cy="6172200"/>
          </a:xfrm>
        </p:spPr>
        <p:txBody>
          <a:bodyPr/>
          <a:lstStyle/>
          <a:p>
            <a:r>
              <a:rPr lang="en-US" sz="2400" dirty="0" err="1" smtClean="0"/>
              <a:t>Garis</a:t>
            </a:r>
            <a:r>
              <a:rPr lang="en-US" sz="2400" dirty="0" smtClean="0"/>
              <a:t> </a:t>
            </a:r>
            <a:r>
              <a:rPr lang="en-US" sz="2400" dirty="0" err="1" smtClean="0"/>
              <a:t>hijau</a:t>
            </a:r>
            <a:r>
              <a:rPr lang="en-US" sz="2400" dirty="0" smtClean="0"/>
              <a:t> </a:t>
            </a:r>
            <a:r>
              <a:rPr lang="en-US" sz="2400" dirty="0" err="1" smtClean="0"/>
              <a:t>di</a:t>
            </a:r>
            <a:r>
              <a:rPr lang="en-US" sz="2400" dirty="0" smtClean="0"/>
              <a:t> </a:t>
            </a:r>
            <a:r>
              <a:rPr lang="en-US" sz="2400" dirty="0" err="1" smtClean="0"/>
              <a:t>sebelah</a:t>
            </a:r>
            <a:r>
              <a:rPr lang="en-US" sz="2400" dirty="0" smtClean="0"/>
              <a:t> </a:t>
            </a:r>
            <a:r>
              <a:rPr lang="en-US" sz="2400" dirty="0" err="1" smtClean="0"/>
              <a:t>barat</a:t>
            </a:r>
            <a:r>
              <a:rPr lang="en-US" sz="2400" dirty="0" smtClean="0"/>
              <a:t> </a:t>
            </a:r>
            <a:r>
              <a:rPr lang="en-US" sz="2400" dirty="0" err="1" smtClean="0"/>
              <a:t>Pulau</a:t>
            </a:r>
            <a:r>
              <a:rPr lang="en-US" sz="2400" dirty="0" smtClean="0"/>
              <a:t> Sumatra </a:t>
            </a:r>
            <a:r>
              <a:rPr lang="en-US" sz="2400" dirty="0" err="1" smtClean="0"/>
              <a:t>dan</a:t>
            </a:r>
            <a:r>
              <a:rPr lang="en-US" sz="2400" dirty="0" smtClean="0"/>
              <a:t> </a:t>
            </a:r>
            <a:r>
              <a:rPr lang="en-US" sz="2400" dirty="0" err="1" smtClean="0"/>
              <a:t>di</a:t>
            </a:r>
            <a:r>
              <a:rPr lang="en-US" sz="2400" dirty="0" smtClean="0"/>
              <a:t> </a:t>
            </a:r>
            <a:r>
              <a:rPr lang="en-US" sz="2400" dirty="0" err="1" smtClean="0"/>
              <a:t>sebelah</a:t>
            </a:r>
            <a:r>
              <a:rPr lang="en-US" sz="2400" dirty="0" smtClean="0"/>
              <a:t> </a:t>
            </a:r>
            <a:r>
              <a:rPr lang="en-US" sz="2400" dirty="0" err="1" smtClean="0"/>
              <a:t>selatan</a:t>
            </a:r>
            <a:r>
              <a:rPr lang="en-US" sz="2400" dirty="0" smtClean="0"/>
              <a:t> </a:t>
            </a:r>
            <a:r>
              <a:rPr lang="en-US" sz="2400" dirty="0" err="1" smtClean="0"/>
              <a:t>Pulau</a:t>
            </a:r>
            <a:r>
              <a:rPr lang="en-US" sz="2400" dirty="0" smtClean="0"/>
              <a:t> </a:t>
            </a:r>
            <a:r>
              <a:rPr lang="en-US" sz="2400" dirty="0" err="1" smtClean="0"/>
              <a:t>Jawa</a:t>
            </a:r>
            <a:r>
              <a:rPr lang="en-US" sz="2400" dirty="0" smtClean="0"/>
              <a:t>, </a:t>
            </a:r>
            <a:r>
              <a:rPr lang="en-US" sz="2400" dirty="0" err="1" smtClean="0"/>
              <a:t>menerus</a:t>
            </a:r>
            <a:r>
              <a:rPr lang="en-US" sz="2400" dirty="0" smtClean="0"/>
              <a:t> </a:t>
            </a:r>
            <a:r>
              <a:rPr lang="en-US" sz="2400" dirty="0" err="1" smtClean="0"/>
              <a:t>hingga</a:t>
            </a:r>
            <a:r>
              <a:rPr lang="en-US" sz="2400" dirty="0" smtClean="0"/>
              <a:t> </a:t>
            </a:r>
            <a:r>
              <a:rPr lang="en-US" sz="2400" dirty="0" err="1" smtClean="0"/>
              <a:t>ke</a:t>
            </a:r>
            <a:r>
              <a:rPr lang="en-US" sz="2400" dirty="0" smtClean="0"/>
              <a:t> </a:t>
            </a:r>
            <a:r>
              <a:rPr lang="en-US" sz="2400" dirty="0" err="1" smtClean="0"/>
              <a:t>Laut</a:t>
            </a:r>
            <a:r>
              <a:rPr lang="en-US" sz="2400" dirty="0" smtClean="0"/>
              <a:t> Banda, </a:t>
            </a:r>
            <a:r>
              <a:rPr lang="en-US" sz="2400" dirty="0" err="1" smtClean="0"/>
              <a:t>sebelah</a:t>
            </a:r>
            <a:r>
              <a:rPr lang="en-US" sz="2400" dirty="0" smtClean="0"/>
              <a:t> </a:t>
            </a:r>
            <a:r>
              <a:rPr lang="en-US" sz="2400" dirty="0" err="1" smtClean="0"/>
              <a:t>selatan</a:t>
            </a:r>
            <a:r>
              <a:rPr lang="en-US" sz="2400" dirty="0" smtClean="0"/>
              <a:t> Flores </a:t>
            </a:r>
            <a:r>
              <a:rPr lang="en-US" sz="2400" dirty="0" err="1" smtClean="0"/>
              <a:t>kemudian</a:t>
            </a:r>
            <a:r>
              <a:rPr lang="en-US" sz="2400" dirty="0" smtClean="0"/>
              <a:t> </a:t>
            </a:r>
            <a:r>
              <a:rPr lang="en-US" sz="2400" dirty="0" err="1" smtClean="0"/>
              <a:t>membelok</a:t>
            </a:r>
            <a:r>
              <a:rPr lang="en-US" sz="2400" dirty="0" smtClean="0"/>
              <a:t> </a:t>
            </a:r>
            <a:r>
              <a:rPr lang="en-US" sz="2400" dirty="0" err="1" smtClean="0"/>
              <a:t>ke</a:t>
            </a:r>
            <a:r>
              <a:rPr lang="en-US" sz="2400" dirty="0" smtClean="0"/>
              <a:t> </a:t>
            </a:r>
            <a:r>
              <a:rPr lang="en-US" sz="2400" dirty="0" err="1" smtClean="0"/>
              <a:t>utara</a:t>
            </a:r>
            <a:r>
              <a:rPr lang="en-US" sz="2400" dirty="0" smtClean="0"/>
              <a:t> </a:t>
            </a:r>
            <a:r>
              <a:rPr lang="en-US" sz="2400" dirty="0" err="1" smtClean="0"/>
              <a:t>menuju</a:t>
            </a:r>
            <a:r>
              <a:rPr lang="en-US" sz="2400" dirty="0" smtClean="0"/>
              <a:t> </a:t>
            </a:r>
            <a:r>
              <a:rPr lang="en-US" sz="2400" dirty="0" err="1" smtClean="0"/>
              <a:t>Laut</a:t>
            </a:r>
            <a:r>
              <a:rPr lang="en-US" sz="2400" dirty="0" smtClean="0"/>
              <a:t> </a:t>
            </a:r>
            <a:r>
              <a:rPr lang="en-US" sz="2400" dirty="0" err="1" smtClean="0"/>
              <a:t>Arafuru</a:t>
            </a:r>
            <a:r>
              <a:rPr lang="en-US" sz="2400" dirty="0" smtClean="0"/>
              <a:t> (</a:t>
            </a:r>
            <a:r>
              <a:rPr lang="en-US" sz="2400" dirty="0" err="1" smtClean="0"/>
              <a:t>utara</a:t>
            </a:r>
            <a:r>
              <a:rPr lang="en-US" sz="2400" dirty="0" smtClean="0"/>
              <a:t> Maluku) </a:t>
            </a:r>
            <a:r>
              <a:rPr lang="en-US" sz="2400" dirty="0" err="1" smtClean="0"/>
              <a:t>menunjukkan</a:t>
            </a:r>
            <a:r>
              <a:rPr lang="en-US" sz="2400" dirty="0" smtClean="0"/>
              <a:t> </a:t>
            </a:r>
            <a:r>
              <a:rPr lang="en-US" sz="2400" dirty="0" err="1" smtClean="0"/>
              <a:t>zona</a:t>
            </a:r>
            <a:r>
              <a:rPr lang="en-US" sz="2400" dirty="0" smtClean="0"/>
              <a:t> </a:t>
            </a:r>
            <a:r>
              <a:rPr lang="en-US" sz="2400" dirty="0" err="1" smtClean="0"/>
              <a:t>penunjaman</a:t>
            </a:r>
            <a:r>
              <a:rPr lang="en-US" sz="2400" dirty="0" smtClean="0"/>
              <a:t> </a:t>
            </a:r>
            <a:r>
              <a:rPr lang="en-US" sz="2400" dirty="0" err="1" smtClean="0"/>
              <a:t>Lempeng</a:t>
            </a:r>
            <a:r>
              <a:rPr lang="en-US" sz="2400" dirty="0" smtClean="0"/>
              <a:t> </a:t>
            </a:r>
            <a:r>
              <a:rPr lang="en-US" sz="2400" dirty="0" err="1" smtClean="0"/>
              <a:t>Hindia</a:t>
            </a:r>
            <a:r>
              <a:rPr lang="en-US" sz="2400" dirty="0" smtClean="0"/>
              <a:t>-Australia </a:t>
            </a:r>
            <a:r>
              <a:rPr lang="en-US" sz="2400" dirty="0" err="1" smtClean="0"/>
              <a:t>dan</a:t>
            </a:r>
            <a:r>
              <a:rPr lang="en-US" sz="2400" dirty="0" smtClean="0"/>
              <a:t> </a:t>
            </a:r>
            <a:r>
              <a:rPr lang="en-US" sz="2400" dirty="0" err="1" smtClean="0"/>
              <a:t>Lempeng</a:t>
            </a:r>
            <a:r>
              <a:rPr lang="en-US" sz="2400" dirty="0" smtClean="0"/>
              <a:t> Eurasia</a:t>
            </a:r>
            <a:r>
              <a:rPr lang="en-US" dirty="0" smtClean="0"/>
              <a:t>.</a:t>
            </a:r>
          </a:p>
          <a:p>
            <a:r>
              <a:rPr lang="en-US" sz="2400" dirty="0" smtClean="0"/>
              <a:t>Di </a:t>
            </a:r>
            <a:r>
              <a:rPr lang="en-US" sz="2400" dirty="0" err="1" smtClean="0"/>
              <a:t>sebelah</a:t>
            </a:r>
            <a:r>
              <a:rPr lang="en-US" sz="2400" dirty="0" smtClean="0"/>
              <a:t> </a:t>
            </a:r>
            <a:r>
              <a:rPr lang="en-US" sz="2400" dirty="0" err="1" smtClean="0"/>
              <a:t>utara</a:t>
            </a:r>
            <a:r>
              <a:rPr lang="en-US" sz="2400" dirty="0" smtClean="0"/>
              <a:t> Papua </a:t>
            </a:r>
            <a:r>
              <a:rPr lang="en-US" sz="2400" dirty="0" err="1" smtClean="0"/>
              <a:t>juga</a:t>
            </a:r>
            <a:r>
              <a:rPr lang="en-US" sz="2400" dirty="0" smtClean="0"/>
              <a:t> </a:t>
            </a:r>
            <a:r>
              <a:rPr lang="en-US" sz="2400" dirty="0" err="1" smtClean="0"/>
              <a:t>terbentuk</a:t>
            </a:r>
            <a:r>
              <a:rPr lang="en-US" sz="2400" dirty="0" smtClean="0"/>
              <a:t> </a:t>
            </a:r>
            <a:r>
              <a:rPr lang="en-US" sz="2400" dirty="0" err="1" smtClean="0"/>
              <a:t>zona</a:t>
            </a:r>
            <a:r>
              <a:rPr lang="en-US" sz="2400" dirty="0" smtClean="0"/>
              <a:t> </a:t>
            </a:r>
            <a:r>
              <a:rPr lang="en-US" sz="2400" dirty="0" err="1" smtClean="0"/>
              <a:t>penunjaman</a:t>
            </a:r>
            <a:r>
              <a:rPr lang="en-US" sz="2400" dirty="0" smtClean="0"/>
              <a:t> </a:t>
            </a:r>
            <a:r>
              <a:rPr lang="en-US" sz="2400" dirty="0" err="1" smtClean="0"/>
              <a:t>akibat</a:t>
            </a:r>
            <a:r>
              <a:rPr lang="en-US" sz="2400" dirty="0" smtClean="0"/>
              <a:t> </a:t>
            </a:r>
            <a:r>
              <a:rPr lang="en-US" sz="2400" dirty="0" err="1" smtClean="0"/>
              <a:t>tumbukan</a:t>
            </a:r>
            <a:r>
              <a:rPr lang="en-US" sz="2400" dirty="0" smtClean="0"/>
              <a:t> </a:t>
            </a:r>
            <a:r>
              <a:rPr lang="en-US" sz="2400" dirty="0" err="1" smtClean="0"/>
              <a:t>Lempeng</a:t>
            </a:r>
            <a:r>
              <a:rPr lang="en-US" sz="2400" dirty="0" smtClean="0"/>
              <a:t> </a:t>
            </a:r>
            <a:r>
              <a:rPr lang="en-US" sz="2400" dirty="0" err="1" smtClean="0"/>
              <a:t>Samudra</a:t>
            </a:r>
            <a:r>
              <a:rPr lang="en-US" sz="2400" dirty="0" smtClean="0"/>
              <a:t> </a:t>
            </a:r>
            <a:r>
              <a:rPr lang="en-US" sz="2400" dirty="0" err="1" smtClean="0"/>
              <a:t>Pasifik</a:t>
            </a:r>
            <a:r>
              <a:rPr lang="en-US" sz="2400" dirty="0" smtClean="0"/>
              <a:t> </a:t>
            </a:r>
            <a:r>
              <a:rPr lang="en-US" sz="2400" dirty="0" err="1" smtClean="0"/>
              <a:t>terhadap</a:t>
            </a:r>
            <a:r>
              <a:rPr lang="en-US" sz="2400" dirty="0" smtClean="0"/>
              <a:t> </a:t>
            </a:r>
            <a:r>
              <a:rPr lang="en-US" sz="2400" dirty="0" err="1" smtClean="0"/>
              <a:t>Lempeng</a:t>
            </a:r>
            <a:r>
              <a:rPr lang="en-US" sz="2400" dirty="0" smtClean="0"/>
              <a:t> India-Australia</a:t>
            </a:r>
            <a:r>
              <a:rPr lang="en-US" dirty="0" smtClean="0"/>
              <a:t>.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baran Gunungapi dan Titik Pusat Gempa di Kepulauan Indonesia">
            <a:hlinkClick r:id="rId2"/>
          </p:cNvPr>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610600" cy="6248400"/>
          </a:xfrm>
        </p:spPr>
        <p:txBody>
          <a:bodyPr/>
          <a:lstStyle/>
          <a:p>
            <a:r>
              <a:rPr lang="en-US" sz="2400" dirty="0" err="1" smtClean="0"/>
              <a:t>Gambar</a:t>
            </a:r>
            <a:r>
              <a:rPr lang="en-US" sz="2400" dirty="0" smtClean="0"/>
              <a:t> </a:t>
            </a:r>
            <a:r>
              <a:rPr lang="en-US" sz="2400" dirty="0" err="1" smtClean="0"/>
              <a:t>di</a:t>
            </a:r>
            <a:r>
              <a:rPr lang="en-US" sz="2400" dirty="0" smtClean="0"/>
              <a:t> </a:t>
            </a:r>
            <a:r>
              <a:rPr lang="en-US" sz="2400" dirty="0" err="1" smtClean="0"/>
              <a:t>atas</a:t>
            </a:r>
            <a:r>
              <a:rPr lang="en-US" sz="2400" dirty="0" smtClean="0"/>
              <a:t> </a:t>
            </a:r>
            <a:r>
              <a:rPr lang="en-US" sz="2400" dirty="0" err="1" smtClean="0"/>
              <a:t>menunjukkan</a:t>
            </a:r>
            <a:r>
              <a:rPr lang="en-US" sz="2400" dirty="0" smtClean="0"/>
              <a:t> </a:t>
            </a:r>
            <a:r>
              <a:rPr lang="en-US" sz="2400" dirty="0" err="1" smtClean="0"/>
              <a:t>sebaran</a:t>
            </a:r>
            <a:r>
              <a:rPr lang="en-US" sz="2400" dirty="0" smtClean="0"/>
              <a:t> </a:t>
            </a:r>
            <a:r>
              <a:rPr lang="en-US" sz="2400" dirty="0" err="1" smtClean="0"/>
              <a:t>gunungapi</a:t>
            </a:r>
            <a:r>
              <a:rPr lang="en-US" sz="2400" dirty="0" smtClean="0"/>
              <a:t> (</a:t>
            </a:r>
            <a:r>
              <a:rPr lang="en-US" sz="2400" dirty="0" err="1" smtClean="0"/>
              <a:t>segitiga</a:t>
            </a:r>
            <a:r>
              <a:rPr lang="en-US" sz="2400" dirty="0" smtClean="0"/>
              <a:t> </a:t>
            </a:r>
            <a:r>
              <a:rPr lang="en-US" sz="2400" dirty="0" err="1" smtClean="0"/>
              <a:t>merah</a:t>
            </a:r>
            <a:r>
              <a:rPr lang="en-US" sz="2400" dirty="0" smtClean="0"/>
              <a:t>) </a:t>
            </a:r>
            <a:r>
              <a:rPr lang="en-US" sz="2400" dirty="0" err="1" smtClean="0"/>
              <a:t>dan</a:t>
            </a:r>
            <a:r>
              <a:rPr lang="en-US" sz="2400" dirty="0" smtClean="0"/>
              <a:t> </a:t>
            </a:r>
            <a:r>
              <a:rPr lang="en-US" sz="2400" dirty="0" err="1" smtClean="0"/>
              <a:t>titik</a:t>
            </a:r>
            <a:r>
              <a:rPr lang="en-US" sz="2400" dirty="0" smtClean="0"/>
              <a:t> </a:t>
            </a:r>
            <a:r>
              <a:rPr lang="en-US" sz="2400" dirty="0" err="1" smtClean="0"/>
              <a:t>gempa</a:t>
            </a:r>
            <a:r>
              <a:rPr lang="en-US" sz="2400" dirty="0" smtClean="0"/>
              <a:t> (</a:t>
            </a:r>
            <a:r>
              <a:rPr lang="en-US" sz="2400" dirty="0" err="1" smtClean="0"/>
              <a:t>tanda</a:t>
            </a:r>
            <a:r>
              <a:rPr lang="en-US" sz="2400" dirty="0" smtClean="0"/>
              <a:t> plus </a:t>
            </a:r>
            <a:r>
              <a:rPr lang="en-US" sz="2400" dirty="0" err="1" smtClean="0"/>
              <a:t>ungu</a:t>
            </a:r>
            <a:r>
              <a:rPr lang="en-US" sz="2400" dirty="0" smtClean="0"/>
              <a:t>)</a:t>
            </a:r>
          </a:p>
          <a:p>
            <a:r>
              <a:rPr lang="en-US" sz="2400" dirty="0" err="1" smtClean="0"/>
              <a:t>Rangkaian</a:t>
            </a:r>
            <a:r>
              <a:rPr lang="en-US" sz="2400" dirty="0" smtClean="0"/>
              <a:t> </a:t>
            </a:r>
            <a:r>
              <a:rPr lang="en-US" sz="2400" dirty="0" err="1" smtClean="0"/>
              <a:t>gunungapi</a:t>
            </a:r>
            <a:r>
              <a:rPr lang="en-US" sz="2400" dirty="0" smtClean="0"/>
              <a:t> </a:t>
            </a:r>
            <a:r>
              <a:rPr lang="en-US" sz="2400" dirty="0" err="1" smtClean="0"/>
              <a:t>dan</a:t>
            </a:r>
            <a:r>
              <a:rPr lang="en-US" sz="2400" dirty="0" smtClean="0"/>
              <a:t> </a:t>
            </a:r>
            <a:r>
              <a:rPr lang="en-US" sz="2400" dirty="0" err="1" smtClean="0"/>
              <a:t>titik</a:t>
            </a:r>
            <a:r>
              <a:rPr lang="en-US" sz="2400" dirty="0" smtClean="0"/>
              <a:t> </a:t>
            </a:r>
            <a:r>
              <a:rPr lang="en-US" sz="2400" dirty="0" err="1" smtClean="0"/>
              <a:t>gempa</a:t>
            </a:r>
            <a:r>
              <a:rPr lang="en-US" sz="2400" dirty="0" smtClean="0"/>
              <a:t> </a:t>
            </a:r>
            <a:r>
              <a:rPr lang="en-US" sz="2400" dirty="0" err="1" smtClean="0"/>
              <a:t>selalu</a:t>
            </a:r>
            <a:r>
              <a:rPr lang="en-US" sz="2400" dirty="0" smtClean="0"/>
              <a:t> </a:t>
            </a:r>
            <a:r>
              <a:rPr lang="en-US" sz="2400" dirty="0" err="1" smtClean="0"/>
              <a:t>berasosiasi</a:t>
            </a:r>
            <a:r>
              <a:rPr lang="en-US" sz="2400" dirty="0" smtClean="0"/>
              <a:t> </a:t>
            </a:r>
            <a:r>
              <a:rPr lang="en-US" sz="2400" dirty="0" err="1" smtClean="0"/>
              <a:t>dengan</a:t>
            </a:r>
            <a:r>
              <a:rPr lang="en-US" sz="2400" dirty="0" smtClean="0"/>
              <a:t> </a:t>
            </a:r>
            <a:r>
              <a:rPr lang="en-US" sz="2400" dirty="0" err="1" smtClean="0"/>
              <a:t>zona</a:t>
            </a:r>
            <a:r>
              <a:rPr lang="en-US" sz="2400" dirty="0" smtClean="0"/>
              <a:t> </a:t>
            </a:r>
            <a:r>
              <a:rPr lang="en-US" sz="2400" dirty="0" err="1" smtClean="0"/>
              <a:t>penunjaman</a:t>
            </a:r>
            <a:r>
              <a:rPr lang="en-US" sz="2400" dirty="0" smtClean="0"/>
              <a:t>. </a:t>
            </a:r>
            <a:r>
              <a:rPr lang="en-US" sz="2400" dirty="0" err="1" smtClean="0"/>
              <a:t>Animasi</a:t>
            </a:r>
            <a:r>
              <a:rPr lang="en-US" sz="2400" dirty="0" smtClean="0"/>
              <a:t> </a:t>
            </a:r>
            <a:r>
              <a:rPr lang="en-US" sz="2400" dirty="0" err="1" smtClean="0"/>
              <a:t>proses</a:t>
            </a:r>
            <a:r>
              <a:rPr lang="en-US" sz="2400" dirty="0" smtClean="0"/>
              <a:t> </a:t>
            </a:r>
            <a:r>
              <a:rPr lang="en-US" sz="2400" dirty="0" err="1" smtClean="0"/>
              <a:t>penunjamannya</a:t>
            </a:r>
            <a:r>
              <a:rPr lang="en-US" sz="2400" dirty="0" smtClean="0"/>
              <a:t> </a:t>
            </a:r>
            <a:r>
              <a:rPr lang="en-US" sz="2400" dirty="0" err="1" smtClean="0"/>
              <a:t>bisa</a:t>
            </a:r>
            <a:r>
              <a:rPr lang="en-US" sz="2400" dirty="0" smtClean="0"/>
              <a:t> </a:t>
            </a:r>
            <a:r>
              <a:rPr lang="en-US" sz="2400" dirty="0" err="1" smtClean="0"/>
              <a:t>dilihat</a:t>
            </a:r>
            <a:r>
              <a:rPr lang="en-US" sz="2400" dirty="0" smtClean="0"/>
              <a:t> </a:t>
            </a:r>
            <a:r>
              <a:rPr lang="en-US" sz="2400" dirty="0" err="1" smtClean="0"/>
              <a:t>pada</a:t>
            </a:r>
            <a:r>
              <a:rPr lang="en-US" sz="2400" dirty="0" smtClean="0"/>
              <a:t> </a:t>
            </a:r>
            <a:r>
              <a:rPr lang="en-US" sz="2400" dirty="0" err="1" smtClean="0"/>
              <a:t>postingan</a:t>
            </a:r>
            <a:r>
              <a:rPr lang="en-US" sz="2400" dirty="0" smtClean="0"/>
              <a:t> </a:t>
            </a:r>
            <a:r>
              <a:rPr lang="en-US" sz="2400" dirty="0" err="1" smtClean="0"/>
              <a:t>sebelumnya</a:t>
            </a:r>
            <a:r>
              <a:rPr lang="en-US" sz="2400" dirty="0" smtClean="0"/>
              <a:t> (</a:t>
            </a:r>
            <a:r>
              <a:rPr lang="en-US" sz="2400" dirty="0" err="1" smtClean="0"/>
              <a:t>lihat</a:t>
            </a:r>
            <a:r>
              <a:rPr lang="en-US" sz="2400" dirty="0" smtClean="0"/>
              <a:t> </a:t>
            </a:r>
            <a:r>
              <a:rPr lang="en-US" sz="2400" b="1" dirty="0" err="1" smtClean="0">
                <a:hlinkClick r:id="rId2"/>
              </a:rPr>
              <a:t>Animasi</a:t>
            </a:r>
            <a:r>
              <a:rPr lang="en-US" sz="2400" b="1" dirty="0" smtClean="0">
                <a:hlinkClick r:id="rId2"/>
              </a:rPr>
              <a:t> </a:t>
            </a:r>
            <a:r>
              <a:rPr lang="en-US" sz="2400" b="1" dirty="0" err="1" smtClean="0">
                <a:hlinkClick r:id="rId2"/>
              </a:rPr>
              <a:t>Mekanisme</a:t>
            </a:r>
            <a:r>
              <a:rPr lang="en-US" sz="2400" b="1" dirty="0" smtClean="0">
                <a:hlinkClick r:id="rId2"/>
              </a:rPr>
              <a:t> </a:t>
            </a:r>
            <a:r>
              <a:rPr lang="en-US" sz="2400" b="1" dirty="0" err="1" smtClean="0">
                <a:hlinkClick r:id="rId2"/>
              </a:rPr>
              <a:t>Penunjaman</a:t>
            </a:r>
            <a:r>
              <a:rPr lang="en-US" sz="2400" b="1" dirty="0" smtClean="0">
                <a:hlinkClick r:id="rId2"/>
              </a:rPr>
              <a:t> </a:t>
            </a:r>
            <a:r>
              <a:rPr lang="en-US" sz="2400" b="1" dirty="0" err="1" smtClean="0">
                <a:hlinkClick r:id="rId2"/>
              </a:rPr>
              <a:t>Kerak</a:t>
            </a:r>
            <a:r>
              <a:rPr lang="en-US" sz="2400" b="1" dirty="0" smtClean="0">
                <a:hlinkClick r:id="rId2"/>
              </a:rPr>
              <a:t> </a:t>
            </a:r>
            <a:r>
              <a:rPr lang="en-US" sz="2400" b="1" dirty="0" err="1" smtClean="0">
                <a:hlinkClick r:id="rId2"/>
              </a:rPr>
              <a:t>Samudra</a:t>
            </a:r>
            <a:r>
              <a:rPr lang="en-US" sz="2400" dirty="0" smtClean="0"/>
              <a:t>). </a:t>
            </a:r>
            <a:endParaRPr lang="en-US" sz="2400" dirty="0" smtClean="0"/>
          </a:p>
          <a:p>
            <a:r>
              <a:rPr lang="en-US" sz="2400" dirty="0" err="1" smtClean="0"/>
              <a:t>Pulau</a:t>
            </a:r>
            <a:r>
              <a:rPr lang="en-US" sz="2400" dirty="0" smtClean="0"/>
              <a:t> Sumatra, </a:t>
            </a:r>
            <a:r>
              <a:rPr lang="en-US" sz="2400" dirty="0" err="1" smtClean="0"/>
              <a:t>Jawa</a:t>
            </a:r>
            <a:r>
              <a:rPr lang="en-US" sz="2400" dirty="0" smtClean="0"/>
              <a:t>, Flores, Maluku, Sulawesi </a:t>
            </a:r>
            <a:r>
              <a:rPr lang="en-US" sz="2400" dirty="0" err="1" smtClean="0"/>
              <a:t>dan</a:t>
            </a:r>
            <a:r>
              <a:rPr lang="en-US" sz="2400" dirty="0" smtClean="0"/>
              <a:t> </a:t>
            </a:r>
            <a:r>
              <a:rPr lang="en-US" sz="2400" dirty="0" err="1" smtClean="0"/>
              <a:t>bagian</a:t>
            </a:r>
            <a:r>
              <a:rPr lang="en-US" sz="2400" dirty="0" smtClean="0"/>
              <a:t> </a:t>
            </a:r>
            <a:r>
              <a:rPr lang="en-US" sz="2400" dirty="0" err="1" smtClean="0"/>
              <a:t>utara</a:t>
            </a:r>
            <a:r>
              <a:rPr lang="en-US" sz="2400" dirty="0" smtClean="0"/>
              <a:t> Papua </a:t>
            </a:r>
            <a:r>
              <a:rPr lang="en-US" sz="2400" dirty="0" err="1" smtClean="0"/>
              <a:t>akan</a:t>
            </a:r>
            <a:r>
              <a:rPr lang="en-US" sz="2400" dirty="0" smtClean="0"/>
              <a:t> </a:t>
            </a:r>
            <a:r>
              <a:rPr lang="en-US" sz="2400" dirty="0" err="1" smtClean="0"/>
              <a:t>rawan</a:t>
            </a:r>
            <a:r>
              <a:rPr lang="en-US" sz="2400" dirty="0" smtClean="0"/>
              <a:t> </a:t>
            </a:r>
            <a:r>
              <a:rPr lang="en-US" sz="2400" dirty="0" err="1" smtClean="0"/>
              <a:t>dengan</a:t>
            </a:r>
            <a:r>
              <a:rPr lang="en-US" sz="2400" dirty="0" smtClean="0"/>
              <a:t> </a:t>
            </a:r>
            <a:r>
              <a:rPr lang="en-US" sz="2400" dirty="0" err="1" smtClean="0"/>
              <a:t>gunungapi</a:t>
            </a:r>
            <a:r>
              <a:rPr lang="en-US" sz="2400" dirty="0" smtClean="0"/>
              <a:t> </a:t>
            </a:r>
            <a:r>
              <a:rPr lang="en-US" sz="2400" dirty="0" err="1" smtClean="0"/>
              <a:t>dan</a:t>
            </a:r>
            <a:r>
              <a:rPr lang="en-US" sz="2400" dirty="0" smtClean="0"/>
              <a:t> </a:t>
            </a:r>
            <a:r>
              <a:rPr lang="en-US" sz="2400" dirty="0" err="1" smtClean="0"/>
              <a:t>gempa</a:t>
            </a:r>
            <a:endParaRPr lang="en-US" sz="2400" dirty="0" smtClean="0"/>
          </a:p>
          <a:p>
            <a:r>
              <a:rPr lang="en-US" sz="2400" dirty="0" err="1" smtClean="0"/>
              <a:t>Hanya</a:t>
            </a:r>
            <a:r>
              <a:rPr lang="en-US" sz="2400" dirty="0" smtClean="0"/>
              <a:t> </a:t>
            </a:r>
            <a:r>
              <a:rPr lang="en-US" sz="2400" dirty="0" err="1" smtClean="0"/>
              <a:t>Pulau</a:t>
            </a:r>
            <a:r>
              <a:rPr lang="en-US" sz="2400" dirty="0" smtClean="0"/>
              <a:t> Kalimantan yang </a:t>
            </a:r>
            <a:r>
              <a:rPr lang="en-US" sz="2400" dirty="0" err="1" smtClean="0"/>
              <a:t>relatif</a:t>
            </a:r>
            <a:r>
              <a:rPr lang="en-US" sz="2400" dirty="0" smtClean="0"/>
              <a:t> </a:t>
            </a:r>
            <a:r>
              <a:rPr lang="en-US" sz="2400" dirty="0" err="1" smtClean="0"/>
              <a:t>aman</a:t>
            </a:r>
            <a:r>
              <a:rPr lang="en-US" sz="2400" dirty="0" smtClean="0"/>
              <a:t> </a:t>
            </a:r>
            <a:r>
              <a:rPr lang="en-US" sz="2400" dirty="0" err="1" smtClean="0"/>
              <a:t>karena</a:t>
            </a:r>
            <a:r>
              <a:rPr lang="en-US" sz="2400" dirty="0" smtClean="0"/>
              <a:t> </a:t>
            </a:r>
            <a:r>
              <a:rPr lang="en-US" sz="2400" dirty="0" err="1" smtClean="0"/>
              <a:t>memang</a:t>
            </a:r>
            <a:r>
              <a:rPr lang="en-US" sz="2400" dirty="0" smtClean="0"/>
              <a:t> </a:t>
            </a:r>
            <a:r>
              <a:rPr lang="en-US" sz="2400" dirty="0" err="1" smtClean="0"/>
              <a:t>posisinya</a:t>
            </a:r>
            <a:r>
              <a:rPr lang="en-US" sz="2400" dirty="0" smtClean="0"/>
              <a:t> </a:t>
            </a:r>
            <a:r>
              <a:rPr lang="en-US" sz="2400" dirty="0" err="1" smtClean="0"/>
              <a:t>tidak</a:t>
            </a:r>
            <a:r>
              <a:rPr lang="en-US" sz="2400" dirty="0" smtClean="0"/>
              <a:t> </a:t>
            </a:r>
            <a:r>
              <a:rPr lang="en-US" sz="2400" dirty="0" err="1" smtClean="0"/>
              <a:t>dekat</a:t>
            </a:r>
            <a:r>
              <a:rPr lang="en-US" sz="2400" dirty="0" smtClean="0"/>
              <a:t> </a:t>
            </a:r>
            <a:r>
              <a:rPr lang="en-US" sz="2400" dirty="0" err="1" smtClean="0"/>
              <a:t>dengan</a:t>
            </a:r>
            <a:r>
              <a:rPr lang="en-US" sz="2400" dirty="0" smtClean="0"/>
              <a:t> </a:t>
            </a:r>
            <a:r>
              <a:rPr lang="en-US" sz="2400" dirty="0" err="1" smtClean="0"/>
              <a:t>zona</a:t>
            </a:r>
            <a:r>
              <a:rPr lang="en-US" sz="2400" dirty="0" smtClean="0"/>
              <a:t> </a:t>
            </a:r>
            <a:r>
              <a:rPr lang="en-US" sz="2400" dirty="0" err="1" smtClean="0"/>
              <a:t>penunjaman</a:t>
            </a:r>
            <a:r>
              <a:rPr lang="en-US" sz="2400" dirty="0" smtClean="0"/>
              <a:t> </a:t>
            </a:r>
            <a:endParaRPr lang="en-US" sz="2400" dirty="0" smtClean="0"/>
          </a:p>
          <a:p>
            <a:pPr>
              <a:buNone/>
            </a:pP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838200" y="304800"/>
            <a:ext cx="6553200" cy="701675"/>
          </a:xfrm>
          <a:prstGeom prst="rect">
            <a:avLst/>
          </a:prstGeom>
          <a:noFill/>
          <a:ln w="9525">
            <a:noFill/>
            <a:miter lim="800000"/>
            <a:headEnd/>
            <a:tailEnd/>
          </a:ln>
        </p:spPr>
        <p:txBody>
          <a:bodyPr>
            <a:spAutoFit/>
          </a:bodyPr>
          <a:lstStyle/>
          <a:p>
            <a:pPr eaLnBrk="1" hangingPunct="1">
              <a:spcBef>
                <a:spcPct val="50000"/>
              </a:spcBef>
            </a:pPr>
            <a:r>
              <a:rPr lang="en-US" sz="2000"/>
              <a:t>Batas pertemuan antar lempeng tersebut menimbulkan bencana geologi seperti:</a:t>
            </a:r>
          </a:p>
        </p:txBody>
      </p:sp>
      <p:sp>
        <p:nvSpPr>
          <p:cNvPr id="98307" name="Text Box 3"/>
          <p:cNvSpPr txBox="1">
            <a:spLocks noChangeArrowheads="1"/>
          </p:cNvSpPr>
          <p:nvPr/>
        </p:nvSpPr>
        <p:spPr bwMode="auto">
          <a:xfrm>
            <a:off x="914400" y="1295400"/>
            <a:ext cx="7391400" cy="1006475"/>
          </a:xfrm>
          <a:prstGeom prst="rect">
            <a:avLst/>
          </a:prstGeom>
          <a:noFill/>
          <a:ln w="9525">
            <a:noFill/>
            <a:miter lim="800000"/>
            <a:headEnd/>
            <a:tailEnd/>
          </a:ln>
        </p:spPr>
        <p:txBody>
          <a:bodyPr>
            <a:spAutoFit/>
          </a:bodyPr>
          <a:lstStyle/>
          <a:p>
            <a:pPr eaLnBrk="1" hangingPunct="1">
              <a:spcBef>
                <a:spcPct val="50000"/>
              </a:spcBef>
            </a:pPr>
            <a:r>
              <a:rPr lang="en-US" sz="2000"/>
              <a:t>1. Gunungapi (volkanisme) : </a:t>
            </a:r>
            <a:r>
              <a:rPr lang="sv-SE" sz="2000"/>
              <a:t>merupakan hasil peleburan karena kenaikan temperatur dan tekanan sehingga menghasilkan magma</a:t>
            </a:r>
            <a:r>
              <a:rPr lang="en-US"/>
              <a:t> </a:t>
            </a:r>
          </a:p>
        </p:txBody>
      </p:sp>
      <p:pic>
        <p:nvPicPr>
          <p:cNvPr id="18436" name="Picture 4"/>
          <p:cNvPicPr>
            <a:picLocks noChangeAspect="1" noChangeArrowheads="1"/>
          </p:cNvPicPr>
          <p:nvPr/>
        </p:nvPicPr>
        <p:blipFill>
          <a:blip r:embed="rId2"/>
          <a:srcRect/>
          <a:stretch>
            <a:fillRect/>
          </a:stretch>
        </p:blipFill>
        <p:spPr bwMode="auto">
          <a:xfrm>
            <a:off x="1066800" y="2362200"/>
            <a:ext cx="7086600" cy="426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8306"/>
                                        </p:tgtEl>
                                        <p:attrNameLst>
                                          <p:attrName>style.visibility</p:attrName>
                                        </p:attrNameLst>
                                      </p:cBhvr>
                                      <p:to>
                                        <p:strVal val="visible"/>
                                      </p:to>
                                    </p:set>
                                    <p:anim calcmode="lin" valueType="num">
                                      <p:cBhvr additive="base">
                                        <p:cTn id="7" dur="500" fill="hold"/>
                                        <p:tgtEl>
                                          <p:spTgt spid="98306"/>
                                        </p:tgtEl>
                                        <p:attrNameLst>
                                          <p:attrName>ppt_x</p:attrName>
                                        </p:attrNameLst>
                                      </p:cBhvr>
                                      <p:tavLst>
                                        <p:tav tm="0">
                                          <p:val>
                                            <p:strVal val="0-#ppt_w/2"/>
                                          </p:val>
                                        </p:tav>
                                        <p:tav tm="100000">
                                          <p:val>
                                            <p:strVal val="#ppt_x"/>
                                          </p:val>
                                        </p:tav>
                                      </p:tavLst>
                                    </p:anim>
                                    <p:anim calcmode="lin" valueType="num">
                                      <p:cBhvr additive="base">
                                        <p:cTn id="8" dur="500" fill="hold"/>
                                        <p:tgtEl>
                                          <p:spTgt spid="9830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8307"/>
                                        </p:tgtEl>
                                        <p:attrNameLst>
                                          <p:attrName>style.visibility</p:attrName>
                                        </p:attrNameLst>
                                      </p:cBhvr>
                                      <p:to>
                                        <p:strVal val="visible"/>
                                      </p:to>
                                    </p:set>
                                    <p:anim calcmode="lin" valueType="num">
                                      <p:cBhvr additive="base">
                                        <p:cTn id="11" dur="500" fill="hold"/>
                                        <p:tgtEl>
                                          <p:spTgt spid="98307"/>
                                        </p:tgtEl>
                                        <p:attrNameLst>
                                          <p:attrName>ppt_x</p:attrName>
                                        </p:attrNameLst>
                                      </p:cBhvr>
                                      <p:tavLst>
                                        <p:tav tm="0">
                                          <p:val>
                                            <p:strVal val="0-#ppt_w/2"/>
                                          </p:val>
                                        </p:tav>
                                        <p:tav tm="100000">
                                          <p:val>
                                            <p:strVal val="#ppt_x"/>
                                          </p:val>
                                        </p:tav>
                                      </p:tavLst>
                                    </p:anim>
                                    <p:anim calcmode="lin" valueType="num">
                                      <p:cBhvr additive="base">
                                        <p:cTn id="12" dur="500" fill="hold"/>
                                        <p:tgtEl>
                                          <p:spTgt spid="983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p:bldP spid="9830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Struktur</a:t>
            </a:r>
            <a:r>
              <a:rPr lang="en-US" dirty="0" smtClean="0"/>
              <a:t> </a:t>
            </a:r>
            <a:r>
              <a:rPr lang="en-US" dirty="0" err="1" smtClean="0"/>
              <a:t>Lapisan</a:t>
            </a:r>
            <a:r>
              <a:rPr lang="en-US" dirty="0" smtClean="0"/>
              <a:t> </a:t>
            </a:r>
            <a:r>
              <a:rPr lang="en-US" dirty="0" err="1" smtClean="0"/>
              <a:t>Bumi</a:t>
            </a:r>
            <a:endParaRPr lang="en-US" dirty="0"/>
          </a:p>
        </p:txBody>
      </p:sp>
      <p:sp>
        <p:nvSpPr>
          <p:cNvPr id="3" name="Content Placeholder 2"/>
          <p:cNvSpPr>
            <a:spLocks noGrp="1"/>
          </p:cNvSpPr>
          <p:nvPr>
            <p:ph idx="1"/>
          </p:nvPr>
        </p:nvSpPr>
        <p:spPr>
          <a:xfrm>
            <a:off x="455613" y="1371601"/>
            <a:ext cx="8688387" cy="4724400"/>
          </a:xfrm>
        </p:spPr>
        <p:txBody>
          <a:bodyPr/>
          <a:lstStyle/>
          <a:p>
            <a:pPr>
              <a:spcBef>
                <a:spcPts val="0"/>
              </a:spcBef>
            </a:pPr>
            <a:r>
              <a:rPr lang="en-US" sz="2400" dirty="0" err="1" smtClean="0"/>
              <a:t>Bentuk</a:t>
            </a:r>
            <a:r>
              <a:rPr lang="en-US" sz="2400" dirty="0" smtClean="0"/>
              <a:t> planet </a:t>
            </a:r>
            <a:r>
              <a:rPr lang="en-US" sz="2400" dirty="0" err="1" smtClean="0"/>
              <a:t>Bumi</a:t>
            </a:r>
            <a:r>
              <a:rPr lang="en-US" sz="2400" dirty="0" smtClean="0"/>
              <a:t> </a:t>
            </a:r>
            <a:r>
              <a:rPr lang="en-US" sz="2400" dirty="0" err="1" smtClean="0"/>
              <a:t>sangat</a:t>
            </a:r>
            <a:r>
              <a:rPr lang="en-US" sz="2400" dirty="0" smtClean="0"/>
              <a:t> </a:t>
            </a:r>
            <a:r>
              <a:rPr lang="en-US" sz="2400" dirty="0" err="1" smtClean="0"/>
              <a:t>mirip</a:t>
            </a:r>
            <a:r>
              <a:rPr lang="en-US" sz="2400" dirty="0" smtClean="0"/>
              <a:t> </a:t>
            </a:r>
            <a:r>
              <a:rPr lang="en-US" sz="2400" dirty="0" err="1" smtClean="0"/>
              <a:t>dengan</a:t>
            </a:r>
            <a:r>
              <a:rPr lang="en-US" sz="2400" dirty="0" smtClean="0"/>
              <a:t> </a:t>
            </a:r>
            <a:r>
              <a:rPr lang="en-US" sz="2400" dirty="0" err="1" smtClean="0"/>
              <a:t>bulat</a:t>
            </a:r>
            <a:r>
              <a:rPr lang="en-US" sz="2400" dirty="0" smtClean="0"/>
              <a:t> </a:t>
            </a:r>
            <a:r>
              <a:rPr lang="en-US" sz="2400" dirty="0" err="1" smtClean="0"/>
              <a:t>pepat</a:t>
            </a:r>
            <a:r>
              <a:rPr lang="en-US" sz="2400" dirty="0" smtClean="0"/>
              <a:t> (</a:t>
            </a:r>
            <a:r>
              <a:rPr lang="en-US" sz="2400" i="1" dirty="0" smtClean="0"/>
              <a:t>oblate spheroid</a:t>
            </a:r>
            <a:r>
              <a:rPr lang="en-US" sz="2400" dirty="0" smtClean="0"/>
              <a:t>), </a:t>
            </a:r>
            <a:r>
              <a:rPr lang="en-US" sz="2400" dirty="0" err="1" smtClean="0"/>
              <a:t>sebuah</a:t>
            </a:r>
            <a:r>
              <a:rPr lang="en-US" sz="2400" dirty="0" smtClean="0"/>
              <a:t> </a:t>
            </a:r>
            <a:r>
              <a:rPr lang="en-US" sz="2400" dirty="0" err="1" smtClean="0"/>
              <a:t>bulatan</a:t>
            </a:r>
            <a:r>
              <a:rPr lang="en-US" sz="2400" dirty="0" smtClean="0"/>
              <a:t> yang </a:t>
            </a:r>
            <a:r>
              <a:rPr lang="en-US" sz="2400" dirty="0" err="1" smtClean="0"/>
              <a:t>tertekan</a:t>
            </a:r>
            <a:r>
              <a:rPr lang="en-US" sz="2400" dirty="0" smtClean="0"/>
              <a:t> </a:t>
            </a:r>
            <a:r>
              <a:rPr lang="en-US" sz="2400" dirty="0" err="1" smtClean="0"/>
              <a:t>ceper</a:t>
            </a:r>
            <a:r>
              <a:rPr lang="en-US" sz="2400" dirty="0" smtClean="0"/>
              <a:t> </a:t>
            </a:r>
            <a:r>
              <a:rPr lang="en-US" sz="2400" dirty="0" err="1" smtClean="0"/>
              <a:t>pada</a:t>
            </a:r>
            <a:r>
              <a:rPr lang="en-US" sz="2400" dirty="0" smtClean="0"/>
              <a:t> </a:t>
            </a:r>
            <a:r>
              <a:rPr lang="en-US" sz="2400" dirty="0" err="1" smtClean="0"/>
              <a:t>orientasi</a:t>
            </a:r>
            <a:r>
              <a:rPr lang="en-US" sz="2400" dirty="0" smtClean="0"/>
              <a:t> </a:t>
            </a:r>
            <a:r>
              <a:rPr lang="en-US" sz="2400" dirty="0" err="1" smtClean="0"/>
              <a:t>kutub-kutub</a:t>
            </a:r>
            <a:r>
              <a:rPr lang="en-US" sz="2400" dirty="0" smtClean="0"/>
              <a:t> yang </a:t>
            </a:r>
            <a:r>
              <a:rPr lang="en-US" sz="2400" dirty="0" err="1" smtClean="0"/>
              <a:t>menyebabkan</a:t>
            </a:r>
            <a:r>
              <a:rPr lang="en-US" sz="2400" dirty="0" smtClean="0"/>
              <a:t> </a:t>
            </a:r>
            <a:r>
              <a:rPr lang="en-US" sz="2400" dirty="0" err="1" smtClean="0"/>
              <a:t>buncitan</a:t>
            </a:r>
            <a:r>
              <a:rPr lang="en-US" sz="2400" dirty="0" smtClean="0"/>
              <a:t> </a:t>
            </a:r>
            <a:r>
              <a:rPr lang="en-US" sz="2400" dirty="0" err="1" smtClean="0"/>
              <a:t>pada</a:t>
            </a:r>
            <a:r>
              <a:rPr lang="en-US" sz="2400" dirty="0" smtClean="0"/>
              <a:t> </a:t>
            </a:r>
            <a:r>
              <a:rPr lang="en-US" sz="2400" dirty="0" err="1" smtClean="0"/>
              <a:t>bagian</a:t>
            </a:r>
            <a:r>
              <a:rPr lang="en-US" sz="2400" dirty="0" smtClean="0"/>
              <a:t> </a:t>
            </a:r>
            <a:r>
              <a:rPr lang="en-US" sz="2400" dirty="0" err="1" smtClean="0"/>
              <a:t>khatulistiwa</a:t>
            </a:r>
            <a:r>
              <a:rPr lang="en-US" sz="2400" dirty="0" smtClean="0"/>
              <a:t>.</a:t>
            </a:r>
          </a:p>
          <a:p>
            <a:pPr>
              <a:spcBef>
                <a:spcPts val="0"/>
              </a:spcBef>
            </a:pPr>
            <a:r>
              <a:rPr lang="it-IT" sz="2400" dirty="0" smtClean="0"/>
              <a:t>Diameter rata-rata dari bulatan bumi adalah 12.742 km, </a:t>
            </a:r>
            <a:endParaRPr lang="it-IT" sz="2400" dirty="0" smtClean="0"/>
          </a:p>
          <a:p>
            <a:pPr>
              <a:spcBef>
                <a:spcPts val="0"/>
              </a:spcBef>
            </a:pPr>
            <a:r>
              <a:rPr lang="en-US" sz="2400" dirty="0" smtClean="0"/>
              <a:t>Massa </a:t>
            </a:r>
            <a:r>
              <a:rPr lang="en-US" sz="2400" dirty="0" err="1" smtClean="0"/>
              <a:t>bumi</a:t>
            </a:r>
            <a:r>
              <a:rPr lang="en-US" sz="2400" dirty="0" smtClean="0"/>
              <a:t> </a:t>
            </a:r>
            <a:r>
              <a:rPr lang="en-US" sz="2400" dirty="0" err="1" smtClean="0"/>
              <a:t>kira-kira</a:t>
            </a:r>
            <a:r>
              <a:rPr lang="en-US" sz="2400" dirty="0" smtClean="0"/>
              <a:t> </a:t>
            </a:r>
            <a:r>
              <a:rPr lang="en-US" sz="2400" dirty="0" err="1" smtClean="0"/>
              <a:t>adalah</a:t>
            </a:r>
            <a:r>
              <a:rPr lang="en-US" sz="2400" dirty="0" smtClean="0"/>
              <a:t> 5,98×10</a:t>
            </a:r>
            <a:r>
              <a:rPr lang="en-US" sz="2400" baseline="30000" dirty="0" smtClean="0"/>
              <a:t>24</a:t>
            </a:r>
            <a:r>
              <a:rPr lang="en-US" sz="2400" dirty="0" smtClean="0"/>
              <a:t> kg</a:t>
            </a:r>
            <a:r>
              <a:rPr lang="en-US" dirty="0" smtClean="0"/>
              <a:t>.   </a:t>
            </a:r>
            <a:endParaRPr lang="en-US" dirty="0" smtClean="0"/>
          </a:p>
          <a:p>
            <a:pPr>
              <a:spcBef>
                <a:spcPts val="0"/>
              </a:spcBef>
            </a:pPr>
            <a:r>
              <a:rPr lang="en-US" sz="2400" dirty="0" err="1" smtClean="0"/>
              <a:t>Kandungan</a:t>
            </a:r>
            <a:r>
              <a:rPr lang="en-US" sz="2400" dirty="0" smtClean="0"/>
              <a:t> </a:t>
            </a:r>
            <a:r>
              <a:rPr lang="en-US" sz="2400" dirty="0" err="1" smtClean="0"/>
              <a:t>utamanya</a:t>
            </a:r>
            <a:r>
              <a:rPr lang="en-US" sz="2400" dirty="0" smtClean="0"/>
              <a:t> </a:t>
            </a:r>
            <a:r>
              <a:rPr lang="en-US" sz="2400" dirty="0" err="1" smtClean="0"/>
              <a:t>adalah</a:t>
            </a:r>
            <a:r>
              <a:rPr lang="en-US" sz="2400" dirty="0" smtClean="0"/>
              <a:t> </a:t>
            </a:r>
            <a:r>
              <a:rPr lang="en-US" sz="2400" dirty="0" err="1" smtClean="0"/>
              <a:t>besi</a:t>
            </a:r>
            <a:r>
              <a:rPr lang="en-US" sz="2400" dirty="0" smtClean="0"/>
              <a:t>(32,1%), </a:t>
            </a:r>
            <a:r>
              <a:rPr lang="en-US" sz="2400" dirty="0" err="1" smtClean="0"/>
              <a:t>oksigen</a:t>
            </a:r>
            <a:r>
              <a:rPr lang="en-US" sz="2400" dirty="0" smtClean="0"/>
              <a:t> (30,1%), </a:t>
            </a:r>
            <a:r>
              <a:rPr lang="en-US" sz="2400" dirty="0" err="1" smtClean="0"/>
              <a:t>silikon</a:t>
            </a:r>
            <a:r>
              <a:rPr lang="en-US" sz="2400" dirty="0" smtClean="0"/>
              <a:t> (15,1%), magnesium (13,9%), sulfur (2,9%), </a:t>
            </a:r>
            <a:r>
              <a:rPr lang="en-US" sz="2400" dirty="0" err="1" smtClean="0"/>
              <a:t>nikel</a:t>
            </a:r>
            <a:r>
              <a:rPr lang="en-US" sz="2400" dirty="0" smtClean="0"/>
              <a:t> (1,8%), </a:t>
            </a:r>
            <a:r>
              <a:rPr lang="en-US" sz="2400" dirty="0" err="1" smtClean="0"/>
              <a:t>kalsium</a:t>
            </a:r>
            <a:r>
              <a:rPr lang="en-US" sz="2400" dirty="0" smtClean="0"/>
              <a:t> (1,5%), and </a:t>
            </a:r>
            <a:r>
              <a:rPr lang="en-US" sz="2400" dirty="0" err="1" smtClean="0"/>
              <a:t>aluminium</a:t>
            </a:r>
            <a:r>
              <a:rPr lang="en-US" sz="2400" dirty="0" smtClean="0"/>
              <a:t> (1,4%); </a:t>
            </a:r>
            <a:r>
              <a:rPr lang="en-US" sz="2400" dirty="0" err="1" smtClean="0"/>
              <a:t>dan</a:t>
            </a:r>
            <a:r>
              <a:rPr lang="en-US" sz="2400" dirty="0" smtClean="0"/>
              <a:t> 1,2% </a:t>
            </a:r>
            <a:r>
              <a:rPr lang="en-US" sz="2400" dirty="0" err="1" smtClean="0"/>
              <a:t>selebihnya</a:t>
            </a:r>
            <a:r>
              <a:rPr lang="en-US" sz="2400" dirty="0" smtClean="0"/>
              <a:t> </a:t>
            </a:r>
            <a:r>
              <a:rPr lang="en-US" sz="2400" dirty="0" err="1" smtClean="0"/>
              <a:t>terdiri</a:t>
            </a:r>
            <a:r>
              <a:rPr lang="en-US" sz="2400" dirty="0" smtClean="0"/>
              <a:t> </a:t>
            </a:r>
            <a:r>
              <a:rPr lang="en-US" sz="2400" dirty="0" err="1" smtClean="0"/>
              <a:t>dari</a:t>
            </a:r>
            <a:r>
              <a:rPr lang="en-US" sz="2400" dirty="0" smtClean="0"/>
              <a:t> </a:t>
            </a:r>
            <a:r>
              <a:rPr lang="en-US" sz="2400" dirty="0" err="1" smtClean="0"/>
              <a:t>berbagai</a:t>
            </a:r>
            <a:r>
              <a:rPr lang="en-US" sz="2400" dirty="0" smtClean="0"/>
              <a:t> </a:t>
            </a:r>
            <a:r>
              <a:rPr lang="en-US" sz="2400" dirty="0" err="1" smtClean="0"/>
              <a:t>unsur-unsur</a:t>
            </a:r>
            <a:r>
              <a:rPr lang="en-US" sz="2400" dirty="0" smtClean="0"/>
              <a:t> </a:t>
            </a:r>
            <a:r>
              <a:rPr lang="en-US" sz="2400" dirty="0" err="1" smtClean="0"/>
              <a:t>langka</a:t>
            </a:r>
            <a:r>
              <a:rPr lang="en-US" sz="2400" dirty="0" smtClean="0"/>
              <a:t>. </a:t>
            </a:r>
            <a:r>
              <a:rPr lang="en-US" sz="2400" dirty="0" err="1" smtClean="0"/>
              <a:t>Karena</a:t>
            </a:r>
            <a:r>
              <a:rPr lang="en-US" sz="2400" dirty="0" smtClean="0"/>
              <a:t> </a:t>
            </a:r>
            <a:r>
              <a:rPr lang="en-US" sz="2400" dirty="0" err="1" smtClean="0"/>
              <a:t>proses</a:t>
            </a:r>
            <a:r>
              <a:rPr lang="en-US" sz="2400" dirty="0" smtClean="0"/>
              <a:t> </a:t>
            </a:r>
            <a:r>
              <a:rPr lang="en-US" sz="2400" dirty="0" err="1" smtClean="0"/>
              <a:t>pemisahan</a:t>
            </a:r>
            <a:r>
              <a:rPr lang="en-US" sz="2400" dirty="0" smtClean="0"/>
              <a:t> </a:t>
            </a:r>
            <a:r>
              <a:rPr lang="en-US" sz="2400" dirty="0" err="1" smtClean="0"/>
              <a:t>massa</a:t>
            </a:r>
            <a:r>
              <a:rPr lang="en-US" sz="2400" dirty="0" smtClean="0"/>
              <a:t>, </a:t>
            </a:r>
            <a:r>
              <a:rPr lang="en-US" sz="2400" dirty="0" err="1" smtClean="0"/>
              <a:t>bagian</a:t>
            </a:r>
            <a:r>
              <a:rPr lang="en-US" sz="2400" dirty="0" smtClean="0"/>
              <a:t> </a:t>
            </a:r>
            <a:r>
              <a:rPr lang="en-US" sz="2400" dirty="0" err="1" smtClean="0"/>
              <a:t>inti</a:t>
            </a:r>
            <a:r>
              <a:rPr lang="en-US" sz="2400" dirty="0" smtClean="0"/>
              <a:t> </a:t>
            </a:r>
            <a:r>
              <a:rPr lang="en-US" sz="2400" dirty="0" err="1" smtClean="0"/>
              <a:t>bumi</a:t>
            </a:r>
            <a:r>
              <a:rPr lang="en-US" sz="2400" dirty="0" smtClean="0"/>
              <a:t> </a:t>
            </a:r>
            <a:r>
              <a:rPr lang="en-US" sz="2400" dirty="0" err="1" smtClean="0"/>
              <a:t>dipercaya</a:t>
            </a:r>
            <a:r>
              <a:rPr lang="en-US" sz="2400" dirty="0" smtClean="0"/>
              <a:t> </a:t>
            </a:r>
            <a:r>
              <a:rPr lang="en-US" sz="2400" dirty="0" err="1" smtClean="0"/>
              <a:t>memiliki</a:t>
            </a:r>
            <a:r>
              <a:rPr lang="en-US" sz="2400" dirty="0" smtClean="0"/>
              <a:t> </a:t>
            </a:r>
            <a:r>
              <a:rPr lang="en-US" sz="2400" dirty="0" err="1" smtClean="0"/>
              <a:t>kandungan</a:t>
            </a:r>
            <a:r>
              <a:rPr lang="en-US" sz="2400" dirty="0" smtClean="0"/>
              <a:t> </a:t>
            </a:r>
            <a:r>
              <a:rPr lang="en-US" sz="2400" dirty="0" err="1" smtClean="0"/>
              <a:t>utama</a:t>
            </a:r>
            <a:r>
              <a:rPr lang="en-US" sz="2400" dirty="0" smtClean="0"/>
              <a:t> </a:t>
            </a:r>
            <a:r>
              <a:rPr lang="en-US" sz="2400" dirty="0" err="1" smtClean="0"/>
              <a:t>besi</a:t>
            </a:r>
            <a:r>
              <a:rPr lang="en-US" sz="2400" dirty="0" smtClean="0"/>
              <a:t> (88,8%) </a:t>
            </a:r>
            <a:r>
              <a:rPr lang="en-US" sz="2400" dirty="0" err="1" smtClean="0"/>
              <a:t>dan</a:t>
            </a:r>
            <a:r>
              <a:rPr lang="en-US" sz="2400" dirty="0" smtClean="0"/>
              <a:t> </a:t>
            </a:r>
            <a:r>
              <a:rPr lang="en-US" sz="2400" dirty="0" err="1" smtClean="0"/>
              <a:t>sedikit</a:t>
            </a:r>
            <a:r>
              <a:rPr lang="en-US" sz="2400" dirty="0" smtClean="0"/>
              <a:t> </a:t>
            </a:r>
            <a:r>
              <a:rPr lang="en-US" sz="2400" dirty="0" err="1" smtClean="0"/>
              <a:t>nikel</a:t>
            </a:r>
            <a:r>
              <a:rPr lang="en-US" sz="2400" dirty="0" smtClean="0"/>
              <a:t> (5,8%), sulfur (4,5%) </a:t>
            </a:r>
            <a:endParaRPr 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533400" y="457200"/>
            <a:ext cx="8077200" cy="1006475"/>
          </a:xfrm>
          <a:prstGeom prst="rect">
            <a:avLst/>
          </a:prstGeom>
          <a:noFill/>
          <a:ln w="9525">
            <a:noFill/>
            <a:miter lim="800000"/>
            <a:headEnd/>
            <a:tailEnd/>
          </a:ln>
        </p:spPr>
        <p:txBody>
          <a:bodyPr>
            <a:spAutoFit/>
          </a:bodyPr>
          <a:lstStyle/>
          <a:p>
            <a:pPr eaLnBrk="1" hangingPunct="1">
              <a:spcBef>
                <a:spcPct val="50000"/>
              </a:spcBef>
            </a:pPr>
            <a:r>
              <a:rPr lang="en-US" sz="2000"/>
              <a:t>Jalur kemunculan gunungapi aktif kebanyakan berada batas konvergen. Jalur tersebut disebut “Ring of Fire” yang terletak di Pasific</a:t>
            </a:r>
          </a:p>
        </p:txBody>
      </p:sp>
      <p:pic>
        <p:nvPicPr>
          <p:cNvPr id="19459" name="Picture 3"/>
          <p:cNvPicPr>
            <a:picLocks noChangeAspect="1" noChangeArrowheads="1"/>
          </p:cNvPicPr>
          <p:nvPr/>
        </p:nvPicPr>
        <p:blipFill>
          <a:blip r:embed="rId2"/>
          <a:srcRect/>
          <a:stretch>
            <a:fillRect/>
          </a:stretch>
        </p:blipFill>
        <p:spPr bwMode="auto">
          <a:xfrm>
            <a:off x="838200" y="1676400"/>
            <a:ext cx="6858000" cy="4648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9330"/>
                                        </p:tgtEl>
                                        <p:attrNameLst>
                                          <p:attrName>style.visibility</p:attrName>
                                        </p:attrNameLst>
                                      </p:cBhvr>
                                      <p:to>
                                        <p:strVal val="visible"/>
                                      </p:to>
                                    </p:set>
                                    <p:anim calcmode="lin" valueType="num">
                                      <p:cBhvr additive="base">
                                        <p:cTn id="7" dur="500" fill="hold"/>
                                        <p:tgtEl>
                                          <p:spTgt spid="99330"/>
                                        </p:tgtEl>
                                        <p:attrNameLst>
                                          <p:attrName>ppt_x</p:attrName>
                                        </p:attrNameLst>
                                      </p:cBhvr>
                                      <p:tavLst>
                                        <p:tav tm="0">
                                          <p:val>
                                            <p:strVal val="0-#ppt_w/2"/>
                                          </p:val>
                                        </p:tav>
                                        <p:tav tm="100000">
                                          <p:val>
                                            <p:strVal val="#ppt_x"/>
                                          </p:val>
                                        </p:tav>
                                      </p:tavLst>
                                    </p:anim>
                                    <p:anim calcmode="lin" valueType="num">
                                      <p:cBhvr additive="base">
                                        <p:cTn id="8" dur="500" fill="hold"/>
                                        <p:tgtEl>
                                          <p:spTgt spid="993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rcRect/>
          <a:stretch>
            <a:fillRect/>
          </a:stretch>
        </p:blipFill>
        <p:spPr bwMode="auto">
          <a:xfrm>
            <a:off x="0" y="1524000"/>
            <a:ext cx="9144000" cy="4518025"/>
          </a:xfrm>
          <a:prstGeom prst="rect">
            <a:avLst/>
          </a:prstGeom>
          <a:noFill/>
          <a:ln w="9525">
            <a:noFill/>
            <a:miter lim="800000"/>
            <a:headEnd/>
            <a:tailEnd/>
          </a:ln>
        </p:spPr>
      </p:pic>
      <p:sp>
        <p:nvSpPr>
          <p:cNvPr id="20483" name="Text Box 3"/>
          <p:cNvSpPr txBox="1">
            <a:spLocks noChangeArrowheads="1"/>
          </p:cNvSpPr>
          <p:nvPr/>
        </p:nvSpPr>
        <p:spPr bwMode="auto">
          <a:xfrm>
            <a:off x="1600200" y="533400"/>
            <a:ext cx="5791200" cy="366713"/>
          </a:xfrm>
          <a:prstGeom prst="rect">
            <a:avLst/>
          </a:prstGeom>
          <a:noFill/>
          <a:ln w="9525">
            <a:noFill/>
            <a:miter lim="800000"/>
            <a:headEnd/>
            <a:tailEnd/>
          </a:ln>
        </p:spPr>
        <p:txBody>
          <a:bodyPr>
            <a:spAutoFit/>
          </a:bodyPr>
          <a:lstStyle/>
          <a:p>
            <a:pPr algn="ctr">
              <a:spcBef>
                <a:spcPct val="50000"/>
              </a:spcBef>
            </a:pPr>
            <a:r>
              <a:rPr lang="en-US" b="1"/>
              <a:t>BUSUR MAGMATIK INDONESIA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762000" y="457200"/>
            <a:ext cx="7467600" cy="1006475"/>
          </a:xfrm>
          <a:prstGeom prst="rect">
            <a:avLst/>
          </a:prstGeom>
          <a:noFill/>
          <a:ln w="9525">
            <a:noFill/>
            <a:miter lim="800000"/>
            <a:headEnd/>
            <a:tailEnd/>
          </a:ln>
        </p:spPr>
        <p:txBody>
          <a:bodyPr>
            <a:spAutoFit/>
          </a:bodyPr>
          <a:lstStyle/>
          <a:p>
            <a:pPr algn="just" eaLnBrk="1" hangingPunct="1">
              <a:spcBef>
                <a:spcPct val="50000"/>
              </a:spcBef>
            </a:pPr>
            <a:r>
              <a:rPr lang="en-US" sz="2000"/>
              <a:t>2. Gempa Bumi : </a:t>
            </a:r>
            <a:r>
              <a:rPr lang="sv-SE" sz="2000"/>
              <a:t>merupakan fenomena yang terjadi akibat adanya pegerakan tiba tiba dari tubuh batuan yang telah meregang melampui batas elastisiknya</a:t>
            </a:r>
            <a:r>
              <a:rPr lang="en-US" sz="2000"/>
              <a:t> </a:t>
            </a:r>
          </a:p>
        </p:txBody>
      </p:sp>
      <p:pic>
        <p:nvPicPr>
          <p:cNvPr id="21507" name="Picture 3"/>
          <p:cNvPicPr>
            <a:picLocks noChangeAspect="1" noChangeArrowheads="1"/>
          </p:cNvPicPr>
          <p:nvPr/>
        </p:nvPicPr>
        <p:blipFill>
          <a:blip r:embed="rId2"/>
          <a:srcRect/>
          <a:stretch>
            <a:fillRect/>
          </a:stretch>
        </p:blipFill>
        <p:spPr bwMode="auto">
          <a:xfrm>
            <a:off x="2743200" y="1524000"/>
            <a:ext cx="3713163" cy="5105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additive="base">
                                        <p:cTn id="7" dur="500" fill="hold"/>
                                        <p:tgtEl>
                                          <p:spTgt spid="101378"/>
                                        </p:tgtEl>
                                        <p:attrNameLst>
                                          <p:attrName>ppt_x</p:attrName>
                                        </p:attrNameLst>
                                      </p:cBhvr>
                                      <p:tavLst>
                                        <p:tav tm="0">
                                          <p:val>
                                            <p:strVal val="0-#ppt_w/2"/>
                                          </p:val>
                                        </p:tav>
                                        <p:tav tm="100000">
                                          <p:val>
                                            <p:strVal val="#ppt_x"/>
                                          </p:val>
                                        </p:tav>
                                      </p:tavLst>
                                    </p:anim>
                                    <p:anim calcmode="lin" valueType="num">
                                      <p:cBhvr additive="base">
                                        <p:cTn id="8" dur="500" fill="hold"/>
                                        <p:tgtEl>
                                          <p:spTgt spid="1013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914400" y="1447800"/>
            <a:ext cx="4419600" cy="3476625"/>
          </a:xfrm>
          <a:prstGeom prst="rect">
            <a:avLst/>
          </a:prstGeom>
          <a:noFill/>
          <a:ln w="9525">
            <a:noFill/>
            <a:miter lim="800000"/>
            <a:headEnd/>
            <a:tailEnd/>
          </a:ln>
        </p:spPr>
      </p:pic>
      <p:pic>
        <p:nvPicPr>
          <p:cNvPr id="22531" name="Picture 3"/>
          <p:cNvPicPr>
            <a:picLocks noChangeAspect="1" noChangeArrowheads="1"/>
          </p:cNvPicPr>
          <p:nvPr/>
        </p:nvPicPr>
        <p:blipFill>
          <a:blip r:embed="rId3"/>
          <a:srcRect/>
          <a:stretch>
            <a:fillRect/>
          </a:stretch>
        </p:blipFill>
        <p:spPr bwMode="auto">
          <a:xfrm>
            <a:off x="5562600" y="1447800"/>
            <a:ext cx="2962275"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1847850" y="307975"/>
            <a:ext cx="5448300" cy="62484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533400" y="457200"/>
            <a:ext cx="7772400" cy="1006475"/>
          </a:xfrm>
          <a:prstGeom prst="rect">
            <a:avLst/>
          </a:prstGeom>
          <a:noFill/>
          <a:ln w="9525">
            <a:noFill/>
            <a:miter lim="800000"/>
            <a:headEnd/>
            <a:tailEnd/>
          </a:ln>
        </p:spPr>
        <p:txBody>
          <a:bodyPr>
            <a:spAutoFit/>
          </a:bodyPr>
          <a:lstStyle/>
          <a:p>
            <a:pPr algn="just" eaLnBrk="1" hangingPunct="1">
              <a:spcBef>
                <a:spcPct val="50000"/>
              </a:spcBef>
            </a:pPr>
            <a:r>
              <a:rPr lang="en-US" sz="2000"/>
              <a:t>Tsunami: gelombang yang disebabkan oleh seismik yang menimbulkan pergerakan tanah bawah laut, dan bisa juga karena pengaruh dari vulkanisme </a:t>
            </a:r>
          </a:p>
        </p:txBody>
      </p:sp>
      <p:sp>
        <p:nvSpPr>
          <p:cNvPr id="104451" name="Text Box 3"/>
          <p:cNvSpPr txBox="1">
            <a:spLocks noChangeArrowheads="1"/>
          </p:cNvSpPr>
          <p:nvPr/>
        </p:nvSpPr>
        <p:spPr bwMode="auto">
          <a:xfrm>
            <a:off x="1600200" y="5562600"/>
            <a:ext cx="5715000" cy="366713"/>
          </a:xfrm>
          <a:prstGeom prst="rect">
            <a:avLst/>
          </a:prstGeom>
          <a:noFill/>
          <a:ln w="9525">
            <a:noFill/>
            <a:miter lim="800000"/>
            <a:headEnd/>
            <a:tailEnd/>
          </a:ln>
        </p:spPr>
        <p:txBody>
          <a:bodyPr>
            <a:spAutoFit/>
          </a:bodyPr>
          <a:lstStyle/>
          <a:p>
            <a:pPr eaLnBrk="1" hangingPunct="1">
              <a:spcBef>
                <a:spcPct val="50000"/>
              </a:spcBef>
            </a:pPr>
            <a:r>
              <a:rPr lang="en-US"/>
              <a:t>Kerusakan dari tsunami yang terjadi di daerah pantai </a:t>
            </a:r>
          </a:p>
        </p:txBody>
      </p:sp>
      <p:pic>
        <p:nvPicPr>
          <p:cNvPr id="24580" name="Picture 4"/>
          <p:cNvPicPr>
            <a:picLocks noChangeAspect="1" noChangeArrowheads="1"/>
          </p:cNvPicPr>
          <p:nvPr/>
        </p:nvPicPr>
        <p:blipFill>
          <a:blip r:embed="rId2"/>
          <a:srcRect/>
          <a:stretch>
            <a:fillRect/>
          </a:stretch>
        </p:blipFill>
        <p:spPr bwMode="auto">
          <a:xfrm>
            <a:off x="1676400" y="1812925"/>
            <a:ext cx="5791200" cy="3238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additive="base">
                                        <p:cTn id="7" dur="500" fill="hold"/>
                                        <p:tgtEl>
                                          <p:spTgt spid="104450"/>
                                        </p:tgtEl>
                                        <p:attrNameLst>
                                          <p:attrName>ppt_x</p:attrName>
                                        </p:attrNameLst>
                                      </p:cBhvr>
                                      <p:tavLst>
                                        <p:tav tm="0">
                                          <p:val>
                                            <p:strVal val="0-#ppt_w/2"/>
                                          </p:val>
                                        </p:tav>
                                        <p:tav tm="100000">
                                          <p:val>
                                            <p:strVal val="#ppt_x"/>
                                          </p:val>
                                        </p:tav>
                                      </p:tavLst>
                                    </p:anim>
                                    <p:anim calcmode="lin" valueType="num">
                                      <p:cBhvr additive="base">
                                        <p:cTn id="8" dur="500" fill="hold"/>
                                        <p:tgtEl>
                                          <p:spTgt spid="104450"/>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0"/>
                                  </p:stCondLst>
                                  <p:childTnLst>
                                    <p:set>
                                      <p:cBhvr>
                                        <p:cTn id="10" dur="1" fill="hold">
                                          <p:stCondLst>
                                            <p:cond delay="0"/>
                                          </p:stCondLst>
                                        </p:cTn>
                                        <p:tgtEl>
                                          <p:spTgt spid="104451"/>
                                        </p:tgtEl>
                                        <p:attrNameLst>
                                          <p:attrName>style.visibility</p:attrName>
                                        </p:attrNameLst>
                                      </p:cBhvr>
                                      <p:to>
                                        <p:strVal val="visible"/>
                                      </p:to>
                                    </p:set>
                                    <p:animEffect transition="in" filter="checkerboard(across)">
                                      <p:cBhvr>
                                        <p:cTn id="11" dur="500"/>
                                        <p:tgtEl>
                                          <p:spTgt spid="104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P spid="1044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sz="quarter"/>
          </p:nvPr>
        </p:nvSpPr>
        <p:spPr>
          <a:xfrm>
            <a:off x="457200" y="152400"/>
            <a:ext cx="8229600" cy="715963"/>
          </a:xfrm>
        </p:spPr>
        <p:txBody>
          <a:bodyPr/>
          <a:lstStyle/>
          <a:p>
            <a:pPr eaLnBrk="1" hangingPunct="1">
              <a:defRPr/>
            </a:pPr>
            <a:r>
              <a:rPr lang="en-US" sz="4000" b="1" smtClean="0"/>
              <a:t>Hazard</a:t>
            </a:r>
          </a:p>
        </p:txBody>
      </p:sp>
      <p:sp>
        <p:nvSpPr>
          <p:cNvPr id="23559" name="Text Box 7"/>
          <p:cNvSpPr txBox="1">
            <a:spLocks noChangeArrowheads="1"/>
          </p:cNvSpPr>
          <p:nvPr/>
        </p:nvSpPr>
        <p:spPr bwMode="auto">
          <a:xfrm>
            <a:off x="990600" y="3352800"/>
            <a:ext cx="2971800" cy="366713"/>
          </a:xfrm>
          <a:prstGeom prst="rect">
            <a:avLst/>
          </a:prstGeom>
          <a:noFill/>
          <a:ln w="9525">
            <a:noFill/>
            <a:miter lim="800000"/>
            <a:headEnd/>
            <a:tailEnd/>
          </a:ln>
        </p:spPr>
        <p:txBody>
          <a:bodyPr>
            <a:spAutoFit/>
          </a:bodyPr>
          <a:lstStyle/>
          <a:p>
            <a:pPr algn="ctr" eaLnBrk="1" hangingPunct="1">
              <a:spcBef>
                <a:spcPct val="50000"/>
              </a:spcBef>
            </a:pPr>
            <a:r>
              <a:rPr lang="en-US"/>
              <a:t>Gempa Bumi</a:t>
            </a:r>
          </a:p>
        </p:txBody>
      </p:sp>
      <p:sp>
        <p:nvSpPr>
          <p:cNvPr id="23560" name="Text Box 8"/>
          <p:cNvSpPr txBox="1">
            <a:spLocks noChangeArrowheads="1"/>
          </p:cNvSpPr>
          <p:nvPr/>
        </p:nvSpPr>
        <p:spPr bwMode="auto">
          <a:xfrm>
            <a:off x="5029200" y="3276600"/>
            <a:ext cx="2971800" cy="366713"/>
          </a:xfrm>
          <a:prstGeom prst="rect">
            <a:avLst/>
          </a:prstGeom>
          <a:noFill/>
          <a:ln w="9525">
            <a:noFill/>
            <a:miter lim="800000"/>
            <a:headEnd/>
            <a:tailEnd/>
          </a:ln>
        </p:spPr>
        <p:txBody>
          <a:bodyPr>
            <a:spAutoFit/>
          </a:bodyPr>
          <a:lstStyle/>
          <a:p>
            <a:pPr algn="ctr" eaLnBrk="1" hangingPunct="1">
              <a:spcBef>
                <a:spcPct val="50000"/>
              </a:spcBef>
            </a:pPr>
            <a:r>
              <a:rPr lang="en-US"/>
              <a:t>Banjir</a:t>
            </a:r>
          </a:p>
        </p:txBody>
      </p:sp>
      <p:sp>
        <p:nvSpPr>
          <p:cNvPr id="23561" name="Text Box 9"/>
          <p:cNvSpPr txBox="1">
            <a:spLocks noChangeArrowheads="1"/>
          </p:cNvSpPr>
          <p:nvPr/>
        </p:nvSpPr>
        <p:spPr bwMode="auto">
          <a:xfrm>
            <a:off x="990600" y="6172200"/>
            <a:ext cx="2971800" cy="366713"/>
          </a:xfrm>
          <a:prstGeom prst="rect">
            <a:avLst/>
          </a:prstGeom>
          <a:noFill/>
          <a:ln w="9525">
            <a:noFill/>
            <a:miter lim="800000"/>
            <a:headEnd/>
            <a:tailEnd/>
          </a:ln>
        </p:spPr>
        <p:txBody>
          <a:bodyPr>
            <a:spAutoFit/>
          </a:bodyPr>
          <a:lstStyle/>
          <a:p>
            <a:pPr algn="ctr" eaLnBrk="1" hangingPunct="1">
              <a:spcBef>
                <a:spcPct val="50000"/>
              </a:spcBef>
            </a:pPr>
            <a:r>
              <a:rPr lang="en-US"/>
              <a:t>Tsunami</a:t>
            </a:r>
          </a:p>
        </p:txBody>
      </p:sp>
      <p:sp>
        <p:nvSpPr>
          <p:cNvPr id="23562" name="Text Box 10"/>
          <p:cNvSpPr txBox="1">
            <a:spLocks noChangeArrowheads="1"/>
          </p:cNvSpPr>
          <p:nvPr/>
        </p:nvSpPr>
        <p:spPr bwMode="auto">
          <a:xfrm>
            <a:off x="5181600" y="6172200"/>
            <a:ext cx="2971800" cy="366713"/>
          </a:xfrm>
          <a:prstGeom prst="rect">
            <a:avLst/>
          </a:prstGeom>
          <a:noFill/>
          <a:ln w="9525">
            <a:noFill/>
            <a:miter lim="800000"/>
            <a:headEnd/>
            <a:tailEnd/>
          </a:ln>
        </p:spPr>
        <p:txBody>
          <a:bodyPr>
            <a:spAutoFit/>
          </a:bodyPr>
          <a:lstStyle/>
          <a:p>
            <a:pPr algn="ctr" eaLnBrk="1" hangingPunct="1">
              <a:spcBef>
                <a:spcPct val="50000"/>
              </a:spcBef>
            </a:pPr>
            <a:r>
              <a:rPr lang="en-US"/>
              <a:t>Tanah Longsor</a:t>
            </a:r>
          </a:p>
        </p:txBody>
      </p:sp>
      <p:pic>
        <p:nvPicPr>
          <p:cNvPr id="25607" name="Picture 12"/>
          <p:cNvPicPr>
            <a:picLocks noChangeAspect="1" noChangeArrowheads="1"/>
          </p:cNvPicPr>
          <p:nvPr>
            <p:ph sz="quarter" idx="1"/>
          </p:nvPr>
        </p:nvPicPr>
        <p:blipFill>
          <a:blip r:embed="rId2"/>
          <a:srcRect/>
          <a:stretch>
            <a:fillRect/>
          </a:stretch>
        </p:blipFill>
        <p:spPr>
          <a:xfrm>
            <a:off x="914400" y="1219200"/>
            <a:ext cx="2889250" cy="2171700"/>
          </a:xfrm>
          <a:noFill/>
        </p:spPr>
      </p:pic>
      <p:pic>
        <p:nvPicPr>
          <p:cNvPr id="25608" name="Picture 14"/>
          <p:cNvPicPr>
            <a:picLocks noChangeAspect="1" noChangeArrowheads="1"/>
          </p:cNvPicPr>
          <p:nvPr>
            <p:ph sz="quarter" idx="2"/>
          </p:nvPr>
        </p:nvPicPr>
        <p:blipFill>
          <a:blip r:embed="rId3"/>
          <a:srcRect/>
          <a:stretch>
            <a:fillRect/>
          </a:stretch>
        </p:blipFill>
        <p:spPr>
          <a:xfrm>
            <a:off x="5257800" y="1143000"/>
            <a:ext cx="2786063" cy="2171700"/>
          </a:xfrm>
          <a:noFill/>
        </p:spPr>
      </p:pic>
      <p:pic>
        <p:nvPicPr>
          <p:cNvPr id="25609" name="Picture 16"/>
          <p:cNvPicPr>
            <a:picLocks noChangeAspect="1" noChangeArrowheads="1"/>
          </p:cNvPicPr>
          <p:nvPr>
            <p:ph sz="quarter" idx="3"/>
          </p:nvPr>
        </p:nvPicPr>
        <p:blipFill>
          <a:blip r:embed="rId4"/>
          <a:srcRect/>
          <a:stretch>
            <a:fillRect/>
          </a:stretch>
        </p:blipFill>
        <p:spPr>
          <a:xfrm>
            <a:off x="620713" y="3922713"/>
            <a:ext cx="3705225" cy="2171700"/>
          </a:xfrm>
          <a:noFill/>
        </p:spPr>
      </p:pic>
      <p:pic>
        <p:nvPicPr>
          <p:cNvPr id="25610" name="Picture 18"/>
          <p:cNvPicPr>
            <a:picLocks noChangeAspect="1" noChangeArrowheads="1"/>
          </p:cNvPicPr>
          <p:nvPr>
            <p:ph sz="quarter" idx="4"/>
          </p:nvPr>
        </p:nvPicPr>
        <p:blipFill>
          <a:blip r:embed="rId5"/>
          <a:srcRect/>
          <a:stretch>
            <a:fillRect/>
          </a:stretch>
        </p:blipFill>
        <p:spPr>
          <a:xfrm>
            <a:off x="5291138" y="3922713"/>
            <a:ext cx="2743200" cy="217170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0-#ppt_h/2"/>
                                          </p:val>
                                        </p:tav>
                                        <p:tav tm="100000">
                                          <p:val>
                                            <p:strVal val="#ppt_y"/>
                                          </p:val>
                                        </p:tav>
                                      </p:tavLst>
                                    </p:anim>
                                  </p:childTnLst>
                                </p:cTn>
                              </p:par>
                              <p:par>
                                <p:cTn id="9" presetID="5" presetClass="entr" presetSubtype="10" fill="hold" grpId="0" nodeType="withEffect">
                                  <p:stCondLst>
                                    <p:cond delay="0"/>
                                  </p:stCondLst>
                                  <p:childTnLst>
                                    <p:set>
                                      <p:cBhvr>
                                        <p:cTn id="10" dur="1" fill="hold">
                                          <p:stCondLst>
                                            <p:cond delay="0"/>
                                          </p:stCondLst>
                                        </p:cTn>
                                        <p:tgtEl>
                                          <p:spTgt spid="23559"/>
                                        </p:tgtEl>
                                        <p:attrNameLst>
                                          <p:attrName>style.visibility</p:attrName>
                                        </p:attrNameLst>
                                      </p:cBhvr>
                                      <p:to>
                                        <p:strVal val="visible"/>
                                      </p:to>
                                    </p:set>
                                    <p:animEffect transition="in" filter="checkerboard(across)">
                                      <p:cBhvr>
                                        <p:cTn id="11" dur="500"/>
                                        <p:tgtEl>
                                          <p:spTgt spid="23559"/>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23560"/>
                                        </p:tgtEl>
                                        <p:attrNameLst>
                                          <p:attrName>style.visibility</p:attrName>
                                        </p:attrNameLst>
                                      </p:cBhvr>
                                      <p:to>
                                        <p:strVal val="visible"/>
                                      </p:to>
                                    </p:set>
                                    <p:animEffect transition="in" filter="checkerboard(across)">
                                      <p:cBhvr>
                                        <p:cTn id="14" dur="500"/>
                                        <p:tgtEl>
                                          <p:spTgt spid="23560"/>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23561"/>
                                        </p:tgtEl>
                                        <p:attrNameLst>
                                          <p:attrName>style.visibility</p:attrName>
                                        </p:attrNameLst>
                                      </p:cBhvr>
                                      <p:to>
                                        <p:strVal val="visible"/>
                                      </p:to>
                                    </p:set>
                                    <p:animEffect transition="in" filter="checkerboard(across)">
                                      <p:cBhvr>
                                        <p:cTn id="17" dur="500"/>
                                        <p:tgtEl>
                                          <p:spTgt spid="23561"/>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23562"/>
                                        </p:tgtEl>
                                        <p:attrNameLst>
                                          <p:attrName>style.visibility</p:attrName>
                                        </p:attrNameLst>
                                      </p:cBhvr>
                                      <p:to>
                                        <p:strVal val="visible"/>
                                      </p:to>
                                    </p:set>
                                    <p:animEffect transition="in" filter="checkerboard(across)">
                                      <p:cBhvr>
                                        <p:cTn id="20" dur="500"/>
                                        <p:tgtEl>
                                          <p:spTgt spid="23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9" grpId="0"/>
      <p:bldP spid="23560" grpId="0"/>
      <p:bldP spid="23561" grpId="0"/>
      <p:bldP spid="235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4"/>
          <p:cNvPicPr>
            <a:picLocks noChangeAspect="1" noChangeArrowheads="1"/>
          </p:cNvPicPr>
          <p:nvPr>
            <p:ph sz="half" idx="1"/>
          </p:nvPr>
        </p:nvPicPr>
        <p:blipFill>
          <a:blip r:embed="rId2"/>
          <a:srcRect/>
          <a:stretch>
            <a:fillRect/>
          </a:stretch>
        </p:blipFill>
        <p:spPr>
          <a:xfrm>
            <a:off x="455613" y="1905000"/>
            <a:ext cx="4037012" cy="3048000"/>
          </a:xfrm>
          <a:noFill/>
        </p:spPr>
      </p:pic>
      <p:sp>
        <p:nvSpPr>
          <p:cNvPr id="24581" name="Line 5"/>
          <p:cNvSpPr>
            <a:spLocks noChangeShapeType="1"/>
          </p:cNvSpPr>
          <p:nvPr/>
        </p:nvSpPr>
        <p:spPr bwMode="auto">
          <a:xfrm flipV="1">
            <a:off x="2971800" y="2286000"/>
            <a:ext cx="2971800" cy="1219200"/>
          </a:xfrm>
          <a:prstGeom prst="line">
            <a:avLst/>
          </a:prstGeom>
          <a:noFill/>
          <a:ln w="9525">
            <a:solidFill>
              <a:schemeClr val="tx1"/>
            </a:solidFill>
            <a:round/>
            <a:headEnd/>
            <a:tailEnd type="triangle" w="med" len="med"/>
          </a:ln>
        </p:spPr>
        <p:txBody>
          <a:bodyPr/>
          <a:lstStyle/>
          <a:p>
            <a:endParaRPr lang="en-US"/>
          </a:p>
        </p:txBody>
      </p:sp>
      <p:sp>
        <p:nvSpPr>
          <p:cNvPr id="24582" name="Line 6"/>
          <p:cNvSpPr>
            <a:spLocks noChangeShapeType="1"/>
          </p:cNvSpPr>
          <p:nvPr/>
        </p:nvSpPr>
        <p:spPr bwMode="auto">
          <a:xfrm>
            <a:off x="3352800" y="3505200"/>
            <a:ext cx="1981200" cy="1524000"/>
          </a:xfrm>
          <a:prstGeom prst="line">
            <a:avLst/>
          </a:prstGeom>
          <a:noFill/>
          <a:ln w="9525">
            <a:solidFill>
              <a:schemeClr val="tx1"/>
            </a:solidFill>
            <a:round/>
            <a:headEnd/>
            <a:tailEnd type="triangle" w="med" len="med"/>
          </a:ln>
        </p:spPr>
        <p:txBody>
          <a:bodyPr/>
          <a:lstStyle/>
          <a:p>
            <a:endParaRPr lang="en-US"/>
          </a:p>
        </p:txBody>
      </p:sp>
      <p:sp>
        <p:nvSpPr>
          <p:cNvPr id="24583" name="Line 7"/>
          <p:cNvSpPr>
            <a:spLocks noChangeShapeType="1"/>
          </p:cNvSpPr>
          <p:nvPr/>
        </p:nvSpPr>
        <p:spPr bwMode="auto">
          <a:xfrm flipV="1">
            <a:off x="2743200" y="1371600"/>
            <a:ext cx="0" cy="457200"/>
          </a:xfrm>
          <a:prstGeom prst="line">
            <a:avLst/>
          </a:prstGeom>
          <a:noFill/>
          <a:ln w="9525">
            <a:solidFill>
              <a:schemeClr val="tx1"/>
            </a:solidFill>
            <a:round/>
            <a:headEnd/>
            <a:tailEnd type="triangle" w="med" len="med"/>
          </a:ln>
        </p:spPr>
        <p:txBody>
          <a:bodyPr/>
          <a:lstStyle/>
          <a:p>
            <a:endParaRPr lang="en-US"/>
          </a:p>
        </p:txBody>
      </p:sp>
      <p:sp>
        <p:nvSpPr>
          <p:cNvPr id="24584" name="Text Box 8"/>
          <p:cNvSpPr txBox="1">
            <a:spLocks noChangeArrowheads="1"/>
          </p:cNvSpPr>
          <p:nvPr/>
        </p:nvSpPr>
        <p:spPr bwMode="auto">
          <a:xfrm>
            <a:off x="1447800" y="990600"/>
            <a:ext cx="2514600" cy="366713"/>
          </a:xfrm>
          <a:prstGeom prst="rect">
            <a:avLst/>
          </a:prstGeom>
          <a:noFill/>
          <a:ln w="9525">
            <a:noFill/>
            <a:miter lim="800000"/>
            <a:headEnd/>
            <a:tailEnd/>
          </a:ln>
        </p:spPr>
        <p:txBody>
          <a:bodyPr>
            <a:spAutoFit/>
          </a:bodyPr>
          <a:lstStyle/>
          <a:p>
            <a:pPr algn="ctr" eaLnBrk="1" hangingPunct="1">
              <a:spcBef>
                <a:spcPct val="50000"/>
              </a:spcBef>
            </a:pPr>
            <a:r>
              <a:rPr lang="en-US"/>
              <a:t>Debu Vulkanik</a:t>
            </a:r>
          </a:p>
        </p:txBody>
      </p:sp>
      <p:sp>
        <p:nvSpPr>
          <p:cNvPr id="24585" name="Text Box 9"/>
          <p:cNvSpPr txBox="1">
            <a:spLocks noChangeArrowheads="1"/>
          </p:cNvSpPr>
          <p:nvPr/>
        </p:nvSpPr>
        <p:spPr bwMode="auto">
          <a:xfrm>
            <a:off x="5410200" y="914400"/>
            <a:ext cx="2514600" cy="366713"/>
          </a:xfrm>
          <a:prstGeom prst="rect">
            <a:avLst/>
          </a:prstGeom>
          <a:noFill/>
          <a:ln w="9525">
            <a:noFill/>
            <a:miter lim="800000"/>
            <a:headEnd/>
            <a:tailEnd/>
          </a:ln>
        </p:spPr>
        <p:txBody>
          <a:bodyPr>
            <a:spAutoFit/>
          </a:bodyPr>
          <a:lstStyle/>
          <a:p>
            <a:pPr algn="ctr" eaLnBrk="1" hangingPunct="1">
              <a:spcBef>
                <a:spcPct val="50000"/>
              </a:spcBef>
            </a:pPr>
            <a:r>
              <a:rPr lang="en-US"/>
              <a:t>Aliran Lava</a:t>
            </a:r>
          </a:p>
        </p:txBody>
      </p:sp>
      <p:sp>
        <p:nvSpPr>
          <p:cNvPr id="24586" name="Text Box 10"/>
          <p:cNvSpPr txBox="1">
            <a:spLocks noChangeArrowheads="1"/>
          </p:cNvSpPr>
          <p:nvPr/>
        </p:nvSpPr>
        <p:spPr bwMode="auto">
          <a:xfrm>
            <a:off x="5562600" y="3733800"/>
            <a:ext cx="2514600" cy="366713"/>
          </a:xfrm>
          <a:prstGeom prst="rect">
            <a:avLst/>
          </a:prstGeom>
          <a:noFill/>
          <a:ln w="9525">
            <a:noFill/>
            <a:miter lim="800000"/>
            <a:headEnd/>
            <a:tailEnd/>
          </a:ln>
        </p:spPr>
        <p:txBody>
          <a:bodyPr>
            <a:spAutoFit/>
          </a:bodyPr>
          <a:lstStyle/>
          <a:p>
            <a:pPr algn="ctr" eaLnBrk="1" hangingPunct="1">
              <a:spcBef>
                <a:spcPct val="50000"/>
              </a:spcBef>
            </a:pPr>
            <a:r>
              <a:rPr lang="en-US"/>
              <a:t>Lahar</a:t>
            </a:r>
          </a:p>
        </p:txBody>
      </p:sp>
      <p:sp>
        <p:nvSpPr>
          <p:cNvPr id="24587" name="Line 11"/>
          <p:cNvSpPr>
            <a:spLocks noChangeShapeType="1"/>
          </p:cNvSpPr>
          <p:nvPr/>
        </p:nvSpPr>
        <p:spPr bwMode="auto">
          <a:xfrm>
            <a:off x="3657600" y="3657600"/>
            <a:ext cx="0" cy="1295400"/>
          </a:xfrm>
          <a:prstGeom prst="line">
            <a:avLst/>
          </a:prstGeom>
          <a:noFill/>
          <a:ln w="9525">
            <a:solidFill>
              <a:schemeClr val="tx1"/>
            </a:solidFill>
            <a:round/>
            <a:headEnd/>
            <a:tailEnd type="triangle" w="med" len="med"/>
          </a:ln>
        </p:spPr>
        <p:txBody>
          <a:bodyPr/>
          <a:lstStyle/>
          <a:p>
            <a:endParaRPr lang="en-US"/>
          </a:p>
        </p:txBody>
      </p:sp>
      <p:sp>
        <p:nvSpPr>
          <p:cNvPr id="24588" name="Text Box 12"/>
          <p:cNvSpPr txBox="1">
            <a:spLocks noChangeArrowheads="1"/>
          </p:cNvSpPr>
          <p:nvPr/>
        </p:nvSpPr>
        <p:spPr bwMode="auto">
          <a:xfrm>
            <a:off x="2438400" y="5029200"/>
            <a:ext cx="2514600" cy="366713"/>
          </a:xfrm>
          <a:prstGeom prst="rect">
            <a:avLst/>
          </a:prstGeom>
          <a:noFill/>
          <a:ln w="9525">
            <a:noFill/>
            <a:miter lim="800000"/>
            <a:headEnd/>
            <a:tailEnd/>
          </a:ln>
        </p:spPr>
        <p:txBody>
          <a:bodyPr>
            <a:spAutoFit/>
          </a:bodyPr>
          <a:lstStyle/>
          <a:p>
            <a:pPr algn="ctr" eaLnBrk="1" hangingPunct="1">
              <a:spcBef>
                <a:spcPct val="50000"/>
              </a:spcBef>
            </a:pPr>
            <a:r>
              <a:rPr lang="en-US"/>
              <a:t>Awan Panas</a:t>
            </a:r>
          </a:p>
        </p:txBody>
      </p:sp>
      <p:pic>
        <p:nvPicPr>
          <p:cNvPr id="26635" name="Picture 16"/>
          <p:cNvPicPr>
            <a:picLocks noChangeAspect="1" noChangeArrowheads="1"/>
          </p:cNvPicPr>
          <p:nvPr>
            <p:ph sz="quarter" idx="2"/>
          </p:nvPr>
        </p:nvPicPr>
        <p:blipFill>
          <a:blip r:embed="rId3"/>
          <a:srcRect/>
          <a:stretch>
            <a:fillRect/>
          </a:stretch>
        </p:blipFill>
        <p:spPr>
          <a:xfrm>
            <a:off x="6015038" y="1731963"/>
            <a:ext cx="1295400" cy="1905000"/>
          </a:xfrm>
          <a:noFill/>
        </p:spPr>
      </p:pic>
      <p:pic>
        <p:nvPicPr>
          <p:cNvPr id="26636" name="Picture 18"/>
          <p:cNvPicPr>
            <a:picLocks noChangeAspect="1" noChangeArrowheads="1"/>
          </p:cNvPicPr>
          <p:nvPr>
            <p:ph sz="quarter" idx="3"/>
          </p:nvPr>
        </p:nvPicPr>
        <p:blipFill>
          <a:blip r:embed="rId4"/>
          <a:srcRect/>
          <a:stretch>
            <a:fillRect/>
          </a:stretch>
        </p:blipFill>
        <p:spPr>
          <a:xfrm>
            <a:off x="5329238" y="4189413"/>
            <a:ext cx="2667000" cy="163830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4585"/>
                                        </p:tgtEl>
                                        <p:attrNameLst>
                                          <p:attrName>style.visibility</p:attrName>
                                        </p:attrNameLst>
                                      </p:cBhvr>
                                      <p:to>
                                        <p:strVal val="visible"/>
                                      </p:to>
                                    </p:set>
                                    <p:animEffect transition="in" filter="checkerboard(across)">
                                      <p:cBhvr>
                                        <p:cTn id="7" dur="500"/>
                                        <p:tgtEl>
                                          <p:spTgt spid="2458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4586"/>
                                        </p:tgtEl>
                                        <p:attrNameLst>
                                          <p:attrName>style.visibility</p:attrName>
                                        </p:attrNameLst>
                                      </p:cBhvr>
                                      <p:to>
                                        <p:strVal val="visible"/>
                                      </p:to>
                                    </p:set>
                                    <p:animEffect transition="in" filter="checkerboard(across)">
                                      <p:cBhvr>
                                        <p:cTn id="10" dur="500"/>
                                        <p:tgtEl>
                                          <p:spTgt spid="24586"/>
                                        </p:tgtEl>
                                      </p:cBhvr>
                                    </p:animEffect>
                                  </p:childTnLst>
                                </p:cTn>
                              </p:par>
                              <p:par>
                                <p:cTn id="11" presetID="18" presetClass="entr" presetSubtype="6" fill="hold" grpId="0" nodeType="withEffect">
                                  <p:stCondLst>
                                    <p:cond delay="0"/>
                                  </p:stCondLst>
                                  <p:childTnLst>
                                    <p:set>
                                      <p:cBhvr>
                                        <p:cTn id="12" dur="1" fill="hold">
                                          <p:stCondLst>
                                            <p:cond delay="0"/>
                                          </p:stCondLst>
                                        </p:cTn>
                                        <p:tgtEl>
                                          <p:spTgt spid="24581"/>
                                        </p:tgtEl>
                                        <p:attrNameLst>
                                          <p:attrName>style.visibility</p:attrName>
                                        </p:attrNameLst>
                                      </p:cBhvr>
                                      <p:to>
                                        <p:strVal val="visible"/>
                                      </p:to>
                                    </p:set>
                                    <p:animEffect transition="in" filter="strips(downRight)">
                                      <p:cBhvr>
                                        <p:cTn id="13" dur="500"/>
                                        <p:tgtEl>
                                          <p:spTgt spid="24581"/>
                                        </p:tgtEl>
                                      </p:cBhvr>
                                    </p:animEffect>
                                  </p:childTnLst>
                                </p:cTn>
                              </p:par>
                              <p:par>
                                <p:cTn id="14" presetID="18" presetClass="entr" presetSubtype="6" fill="hold" grpId="0" nodeType="withEffect">
                                  <p:stCondLst>
                                    <p:cond delay="0"/>
                                  </p:stCondLst>
                                  <p:childTnLst>
                                    <p:set>
                                      <p:cBhvr>
                                        <p:cTn id="15" dur="1" fill="hold">
                                          <p:stCondLst>
                                            <p:cond delay="0"/>
                                          </p:stCondLst>
                                        </p:cTn>
                                        <p:tgtEl>
                                          <p:spTgt spid="24582"/>
                                        </p:tgtEl>
                                        <p:attrNameLst>
                                          <p:attrName>style.visibility</p:attrName>
                                        </p:attrNameLst>
                                      </p:cBhvr>
                                      <p:to>
                                        <p:strVal val="visible"/>
                                      </p:to>
                                    </p:set>
                                    <p:animEffect transition="in" filter="strips(downRight)">
                                      <p:cBhvr>
                                        <p:cTn id="16" dur="500"/>
                                        <p:tgtEl>
                                          <p:spTgt spid="24582"/>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4588"/>
                                        </p:tgtEl>
                                        <p:attrNameLst>
                                          <p:attrName>style.visibility</p:attrName>
                                        </p:attrNameLst>
                                      </p:cBhvr>
                                      <p:to>
                                        <p:strVal val="visible"/>
                                      </p:to>
                                    </p:set>
                                    <p:animEffect transition="in" filter="checkerboard(across)">
                                      <p:cBhvr>
                                        <p:cTn id="19" dur="500"/>
                                        <p:tgtEl>
                                          <p:spTgt spid="24588"/>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24584"/>
                                        </p:tgtEl>
                                        <p:attrNameLst>
                                          <p:attrName>style.visibility</p:attrName>
                                        </p:attrNameLst>
                                      </p:cBhvr>
                                      <p:to>
                                        <p:strVal val="visible"/>
                                      </p:to>
                                    </p:set>
                                    <p:animEffect transition="in" filter="checkerboard(across)">
                                      <p:cBhvr>
                                        <p:cTn id="22" dur="500"/>
                                        <p:tgtEl>
                                          <p:spTgt spid="24584"/>
                                        </p:tgtEl>
                                      </p:cBhvr>
                                    </p:animEffect>
                                  </p:childTnLst>
                                </p:cTn>
                              </p:par>
                              <p:par>
                                <p:cTn id="23" presetID="18" presetClass="entr" presetSubtype="3" fill="hold" grpId="0" nodeType="withEffect">
                                  <p:stCondLst>
                                    <p:cond delay="0"/>
                                  </p:stCondLst>
                                  <p:childTnLst>
                                    <p:set>
                                      <p:cBhvr>
                                        <p:cTn id="24" dur="1" fill="hold">
                                          <p:stCondLst>
                                            <p:cond delay="0"/>
                                          </p:stCondLst>
                                        </p:cTn>
                                        <p:tgtEl>
                                          <p:spTgt spid="24583"/>
                                        </p:tgtEl>
                                        <p:attrNameLst>
                                          <p:attrName>style.visibility</p:attrName>
                                        </p:attrNameLst>
                                      </p:cBhvr>
                                      <p:to>
                                        <p:strVal val="visible"/>
                                      </p:to>
                                    </p:set>
                                    <p:animEffect transition="in" filter="strips(upRight)">
                                      <p:cBhvr>
                                        <p:cTn id="25" dur="500"/>
                                        <p:tgtEl>
                                          <p:spTgt spid="24583"/>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24587"/>
                                        </p:tgtEl>
                                        <p:attrNameLst>
                                          <p:attrName>style.visibility</p:attrName>
                                        </p:attrNameLst>
                                      </p:cBhvr>
                                      <p:to>
                                        <p:strVal val="visible"/>
                                      </p:to>
                                    </p:set>
                                    <p:animEffect transition="in" filter="strips(downLeft)">
                                      <p:cBhvr>
                                        <p:cTn id="28" dur="500"/>
                                        <p:tgtEl>
                                          <p:spTgt spid="24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nimBg="1"/>
      <p:bldP spid="24582" grpId="0" animBg="1"/>
      <p:bldP spid="24583" grpId="0" animBg="1"/>
      <p:bldP spid="24584" grpId="0"/>
      <p:bldP spid="24585" grpId="0"/>
      <p:bldP spid="24586" grpId="0"/>
      <p:bldP spid="24587" grpId="0" animBg="1"/>
      <p:bldP spid="2458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p:spPr>
        <p:txBody>
          <a:bodyPr/>
          <a:lstStyle/>
          <a:p>
            <a:r>
              <a:rPr lang="en-US" sz="2800" dirty="0" err="1" smtClean="0"/>
              <a:t>Namun</a:t>
            </a:r>
            <a:r>
              <a:rPr lang="en-US" sz="2800" dirty="0" smtClean="0"/>
              <a:t> </a:t>
            </a:r>
            <a:r>
              <a:rPr lang="en-US" sz="2800" dirty="0" err="1" smtClean="0"/>
              <a:t>tidak</a:t>
            </a:r>
            <a:r>
              <a:rPr lang="en-US" sz="2800" dirty="0" smtClean="0"/>
              <a:t> </a:t>
            </a:r>
            <a:r>
              <a:rPr lang="en-US" sz="2800" dirty="0" err="1" smtClean="0"/>
              <a:t>seluruhnya</a:t>
            </a:r>
            <a:r>
              <a:rPr lang="en-US" sz="2800" dirty="0" smtClean="0"/>
              <a:t> </a:t>
            </a:r>
            <a:r>
              <a:rPr lang="en-US" sz="2800" dirty="0" err="1" smtClean="0"/>
              <a:t>dianggap</a:t>
            </a:r>
            <a:r>
              <a:rPr lang="en-US" sz="2800" dirty="0" smtClean="0"/>
              <a:t> </a:t>
            </a:r>
            <a:r>
              <a:rPr lang="en-US" sz="2800" dirty="0" err="1" smtClean="0"/>
              <a:t>bencana</a:t>
            </a:r>
            <a:r>
              <a:rPr lang="en-US" sz="2800" dirty="0" smtClean="0"/>
              <a:t>. </a:t>
            </a:r>
            <a:endParaRPr lang="en-US" sz="2800" dirty="0" smtClean="0"/>
          </a:p>
          <a:p>
            <a:r>
              <a:rPr lang="en-US" sz="2800" dirty="0" err="1" smtClean="0"/>
              <a:t>Erupsi</a:t>
            </a:r>
            <a:r>
              <a:rPr lang="en-US" sz="2800" dirty="0" smtClean="0"/>
              <a:t> </a:t>
            </a:r>
            <a:r>
              <a:rPr lang="en-US" sz="2800" dirty="0" err="1" smtClean="0"/>
              <a:t>gunungapi</a:t>
            </a:r>
            <a:r>
              <a:rPr lang="en-US" sz="2800" dirty="0" smtClean="0"/>
              <a:t> yang </a:t>
            </a:r>
            <a:r>
              <a:rPr lang="en-US" sz="2800" dirty="0" err="1" smtClean="0"/>
              <a:t>berupa</a:t>
            </a:r>
            <a:r>
              <a:rPr lang="en-US" sz="2800" dirty="0" smtClean="0"/>
              <a:t> </a:t>
            </a:r>
            <a:r>
              <a:rPr lang="en-US" sz="2800" dirty="0" err="1" smtClean="0"/>
              <a:t>abu</a:t>
            </a:r>
            <a:r>
              <a:rPr lang="en-US" sz="2800" dirty="0" smtClean="0"/>
              <a:t> </a:t>
            </a:r>
            <a:r>
              <a:rPr lang="en-US" sz="2800" dirty="0" err="1" smtClean="0"/>
              <a:t>gunungapi</a:t>
            </a:r>
            <a:r>
              <a:rPr lang="en-US" sz="2800" dirty="0" smtClean="0"/>
              <a:t> </a:t>
            </a:r>
            <a:r>
              <a:rPr lang="en-US" sz="2800" dirty="0" err="1" smtClean="0"/>
              <a:t>membawa</a:t>
            </a:r>
            <a:r>
              <a:rPr lang="en-US" sz="2800" dirty="0" smtClean="0"/>
              <a:t> </a:t>
            </a:r>
            <a:r>
              <a:rPr lang="en-US" sz="2800" dirty="0" err="1" smtClean="0"/>
              <a:t>unsur</a:t>
            </a:r>
            <a:r>
              <a:rPr lang="en-US" sz="2800" dirty="0" smtClean="0"/>
              <a:t> </a:t>
            </a:r>
            <a:r>
              <a:rPr lang="en-US" sz="2800" dirty="0" err="1" smtClean="0"/>
              <a:t>hara</a:t>
            </a:r>
            <a:r>
              <a:rPr lang="en-US" sz="2800" dirty="0" smtClean="0"/>
              <a:t> yang </a:t>
            </a:r>
            <a:r>
              <a:rPr lang="en-US" sz="2800" dirty="0" err="1" smtClean="0"/>
              <a:t>menyuburkan</a:t>
            </a:r>
            <a:r>
              <a:rPr lang="en-US" sz="2800" dirty="0" smtClean="0"/>
              <a:t> </a:t>
            </a:r>
            <a:r>
              <a:rPr lang="en-US" sz="2800" dirty="0" err="1" smtClean="0"/>
              <a:t>tanah</a:t>
            </a:r>
            <a:r>
              <a:rPr lang="en-US" sz="2800" dirty="0" smtClean="0"/>
              <a:t>. </a:t>
            </a:r>
            <a:r>
              <a:rPr lang="en-US" sz="2800" dirty="0" err="1" smtClean="0"/>
              <a:t>Makanya</a:t>
            </a:r>
            <a:r>
              <a:rPr lang="en-US" sz="2800" dirty="0" smtClean="0"/>
              <a:t> </a:t>
            </a:r>
            <a:r>
              <a:rPr lang="en-US" sz="2800" dirty="0" err="1" smtClean="0"/>
              <a:t>tanah</a:t>
            </a:r>
            <a:r>
              <a:rPr lang="en-US" sz="2800" dirty="0" smtClean="0"/>
              <a:t> </a:t>
            </a:r>
            <a:r>
              <a:rPr lang="en-US" sz="2800" dirty="0" err="1" smtClean="0"/>
              <a:t>di</a:t>
            </a:r>
            <a:r>
              <a:rPr lang="en-US" sz="2800" dirty="0" smtClean="0"/>
              <a:t> </a:t>
            </a:r>
            <a:r>
              <a:rPr lang="en-US" sz="2800" dirty="0" err="1" smtClean="0"/>
              <a:t>Jawa</a:t>
            </a:r>
            <a:r>
              <a:rPr lang="en-US" sz="2800" dirty="0" smtClean="0"/>
              <a:t> </a:t>
            </a:r>
            <a:r>
              <a:rPr lang="en-US" sz="2800" dirty="0" err="1" smtClean="0"/>
              <a:t>terkenal</a:t>
            </a:r>
            <a:r>
              <a:rPr lang="en-US" sz="2800" dirty="0" smtClean="0"/>
              <a:t> </a:t>
            </a:r>
            <a:r>
              <a:rPr lang="en-US" sz="2800" dirty="0" err="1" smtClean="0"/>
              <a:t>subur</a:t>
            </a:r>
            <a:r>
              <a:rPr lang="en-US" sz="2800" dirty="0" smtClean="0"/>
              <a:t>. </a:t>
            </a:r>
            <a:endParaRPr lang="en-US" sz="2800" dirty="0" smtClean="0"/>
          </a:p>
          <a:p>
            <a:r>
              <a:rPr lang="en-US" sz="2800" dirty="0" err="1" smtClean="0"/>
              <a:t>Intrusi-intrusi</a:t>
            </a:r>
            <a:r>
              <a:rPr lang="en-US" sz="2800" dirty="0" smtClean="0"/>
              <a:t> </a:t>
            </a:r>
            <a:r>
              <a:rPr lang="en-US" sz="2800" dirty="0" err="1" smtClean="0"/>
              <a:t>dangkal</a:t>
            </a:r>
            <a:r>
              <a:rPr lang="en-US" sz="2800" dirty="0" smtClean="0"/>
              <a:t> </a:t>
            </a:r>
            <a:r>
              <a:rPr lang="en-US" sz="2800" dirty="0" err="1" smtClean="0"/>
              <a:t>di</a:t>
            </a:r>
            <a:r>
              <a:rPr lang="en-US" sz="2800" dirty="0" smtClean="0"/>
              <a:t> </a:t>
            </a:r>
            <a:r>
              <a:rPr lang="en-US" sz="2800" dirty="0" err="1" smtClean="0"/>
              <a:t>sekitar</a:t>
            </a:r>
            <a:r>
              <a:rPr lang="en-US" sz="2800" dirty="0" smtClean="0"/>
              <a:t> </a:t>
            </a:r>
            <a:r>
              <a:rPr lang="en-US" sz="2800" dirty="0" err="1" smtClean="0"/>
              <a:t>gunungapi</a:t>
            </a:r>
            <a:r>
              <a:rPr lang="en-US" sz="2800" dirty="0" smtClean="0"/>
              <a:t> </a:t>
            </a:r>
            <a:r>
              <a:rPr lang="en-US" sz="2800" dirty="0" err="1" smtClean="0"/>
              <a:t>menyediakan</a:t>
            </a:r>
            <a:r>
              <a:rPr lang="en-US" sz="2800" dirty="0" smtClean="0"/>
              <a:t> </a:t>
            </a:r>
            <a:r>
              <a:rPr lang="en-US" sz="2800" dirty="0" err="1" smtClean="0"/>
              <a:t>energi</a:t>
            </a:r>
            <a:r>
              <a:rPr lang="en-US" sz="2800" dirty="0" smtClean="0"/>
              <a:t> </a:t>
            </a:r>
            <a:r>
              <a:rPr lang="en-US" sz="2800" dirty="0" err="1" smtClean="0"/>
              <a:t>panas</a:t>
            </a:r>
            <a:r>
              <a:rPr lang="en-US" sz="2800" dirty="0" smtClean="0"/>
              <a:t> </a:t>
            </a:r>
            <a:r>
              <a:rPr lang="en-US" sz="2800" dirty="0" err="1" smtClean="0"/>
              <a:t>bumi</a:t>
            </a:r>
            <a:r>
              <a:rPr lang="en-US" sz="2800" dirty="0" smtClean="0"/>
              <a:t> yang </a:t>
            </a:r>
            <a:r>
              <a:rPr lang="en-US" sz="2800" dirty="0" err="1" smtClean="0"/>
              <a:t>sangat</a:t>
            </a:r>
            <a:r>
              <a:rPr lang="en-US" sz="2800" dirty="0" smtClean="0"/>
              <a:t> </a:t>
            </a:r>
            <a:r>
              <a:rPr lang="en-US" sz="2800" dirty="0" err="1" smtClean="0"/>
              <a:t>besar</a:t>
            </a:r>
            <a:r>
              <a:rPr lang="en-US" sz="2800" dirty="0" smtClean="0"/>
              <a:t> yang </a:t>
            </a:r>
            <a:r>
              <a:rPr lang="en-US" sz="2800" dirty="0" err="1" smtClean="0"/>
              <a:t>bisa</a:t>
            </a:r>
            <a:r>
              <a:rPr lang="en-US" sz="2800" dirty="0" smtClean="0"/>
              <a:t> </a:t>
            </a:r>
            <a:r>
              <a:rPr lang="en-US" sz="2800" dirty="0" err="1" smtClean="0"/>
              <a:t>dimanfaatkan</a:t>
            </a:r>
            <a:r>
              <a:rPr lang="en-US" sz="2800" dirty="0" smtClean="0"/>
              <a:t> </a:t>
            </a:r>
            <a:r>
              <a:rPr lang="en-US" sz="2800" dirty="0" err="1" smtClean="0"/>
              <a:t>sebagai</a:t>
            </a:r>
            <a:r>
              <a:rPr lang="en-US" sz="2800" dirty="0" smtClean="0"/>
              <a:t> </a:t>
            </a:r>
            <a:r>
              <a:rPr lang="en-US" sz="2800" dirty="0" err="1" smtClean="0"/>
              <a:t>pembangkit</a:t>
            </a:r>
            <a:r>
              <a:rPr lang="en-US" sz="2800" dirty="0" smtClean="0"/>
              <a:t> </a:t>
            </a:r>
            <a:r>
              <a:rPr lang="en-US" sz="2800" dirty="0" err="1" smtClean="0"/>
              <a:t>listrik</a:t>
            </a:r>
            <a:r>
              <a:rPr lang="en-US" sz="2800" dirty="0" smtClean="0"/>
              <a:t>. </a:t>
            </a:r>
            <a:endParaRPr lang="en-US" sz="2800" dirty="0" smtClean="0"/>
          </a:p>
          <a:p>
            <a:r>
              <a:rPr lang="en-US" sz="2800" dirty="0" err="1" smtClean="0"/>
              <a:t>Endapan</a:t>
            </a:r>
            <a:r>
              <a:rPr lang="en-US" sz="2800" dirty="0" smtClean="0"/>
              <a:t> </a:t>
            </a:r>
            <a:r>
              <a:rPr lang="en-US" sz="2800" dirty="0" smtClean="0"/>
              <a:t>mineral </a:t>
            </a:r>
            <a:r>
              <a:rPr lang="en-US" sz="2800" dirty="0" err="1" smtClean="0"/>
              <a:t>logam</a:t>
            </a:r>
            <a:r>
              <a:rPr lang="en-US" sz="2800" dirty="0" smtClean="0"/>
              <a:t>, </a:t>
            </a:r>
            <a:r>
              <a:rPr lang="en-US" sz="2800" dirty="0" err="1" smtClean="0"/>
              <a:t>seperti</a:t>
            </a:r>
            <a:r>
              <a:rPr lang="en-US" sz="2800" dirty="0" smtClean="0"/>
              <a:t> </a:t>
            </a:r>
            <a:r>
              <a:rPr lang="en-US" sz="2800" dirty="0" err="1" smtClean="0"/>
              <a:t>emas</a:t>
            </a:r>
            <a:r>
              <a:rPr lang="en-US" sz="2800" dirty="0" smtClean="0"/>
              <a:t>, </a:t>
            </a:r>
            <a:r>
              <a:rPr lang="en-US" sz="2800" dirty="0" err="1" smtClean="0"/>
              <a:t>tembaga</a:t>
            </a:r>
            <a:r>
              <a:rPr lang="en-US" sz="2800" dirty="0" smtClean="0"/>
              <a:t> </a:t>
            </a:r>
            <a:r>
              <a:rPr lang="en-US" sz="2800" dirty="0" err="1" smtClean="0"/>
              <a:t>dan</a:t>
            </a:r>
            <a:r>
              <a:rPr lang="en-US" sz="2800" dirty="0" smtClean="0"/>
              <a:t> </a:t>
            </a:r>
            <a:r>
              <a:rPr lang="en-US" sz="2800" dirty="0" err="1" smtClean="0"/>
              <a:t>nikel</a:t>
            </a:r>
            <a:r>
              <a:rPr lang="en-US" sz="2800" dirty="0" smtClean="0"/>
              <a:t>, </a:t>
            </a:r>
            <a:r>
              <a:rPr lang="en-US" sz="2800" dirty="0" err="1" smtClean="0"/>
              <a:t>akan</a:t>
            </a:r>
            <a:r>
              <a:rPr lang="en-US" sz="2800" dirty="0" smtClean="0"/>
              <a:t> </a:t>
            </a:r>
            <a:r>
              <a:rPr lang="en-US" sz="2800" dirty="0" err="1" smtClean="0"/>
              <a:t>banyak</a:t>
            </a:r>
            <a:r>
              <a:rPr lang="en-US" sz="2800" dirty="0" smtClean="0"/>
              <a:t> </a:t>
            </a:r>
            <a:r>
              <a:rPr lang="en-US" sz="2800" dirty="0" err="1" smtClean="0"/>
              <a:t>dijumpai</a:t>
            </a:r>
            <a:r>
              <a:rPr lang="en-US" sz="2800" dirty="0" smtClean="0"/>
              <a:t> </a:t>
            </a:r>
            <a:r>
              <a:rPr lang="en-US" sz="2800" dirty="0" err="1" smtClean="0"/>
              <a:t>berasosiasi</a:t>
            </a:r>
            <a:r>
              <a:rPr lang="en-US" sz="2800" dirty="0" smtClean="0"/>
              <a:t> </a:t>
            </a:r>
            <a:r>
              <a:rPr lang="en-US" sz="2800" dirty="0" err="1" smtClean="0"/>
              <a:t>dengan</a:t>
            </a:r>
            <a:r>
              <a:rPr lang="en-US" sz="2800" dirty="0" smtClean="0"/>
              <a:t> </a:t>
            </a:r>
            <a:r>
              <a:rPr lang="en-US" sz="2800" dirty="0" err="1" smtClean="0"/>
              <a:t>lingkungan</a:t>
            </a:r>
            <a:r>
              <a:rPr lang="en-US" sz="2800" dirty="0" smtClean="0"/>
              <a:t> </a:t>
            </a:r>
            <a:r>
              <a:rPr lang="en-US" sz="2800" dirty="0" err="1" smtClean="0"/>
              <a:t>gunungapi</a:t>
            </a:r>
            <a:r>
              <a:rPr lang="en-US" sz="2800" dirty="0" smtClean="0"/>
              <a:t>, </a:t>
            </a:r>
            <a:r>
              <a:rPr lang="en-US" sz="2800" dirty="0" err="1" smtClean="0"/>
              <a:t>begitupula</a:t>
            </a:r>
            <a:r>
              <a:rPr lang="en-US" sz="2800" dirty="0" smtClean="0"/>
              <a:t> </a:t>
            </a:r>
            <a:r>
              <a:rPr lang="en-US" sz="2800" dirty="0" err="1" smtClean="0"/>
              <a:t>minyak</a:t>
            </a:r>
            <a:r>
              <a:rPr lang="en-US" sz="2800" dirty="0" smtClean="0"/>
              <a:t> </a:t>
            </a:r>
            <a:r>
              <a:rPr lang="en-US" sz="2800" dirty="0" err="1" smtClean="0"/>
              <a:t>dan</a:t>
            </a:r>
            <a:r>
              <a:rPr lang="en-US" sz="2800" dirty="0" smtClean="0"/>
              <a:t> gas </a:t>
            </a:r>
            <a:r>
              <a:rPr lang="en-US" sz="2800" dirty="0" err="1" smtClean="0"/>
              <a:t>bumi</a:t>
            </a:r>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869950"/>
          </a:xfrm>
        </p:spPr>
        <p:txBody>
          <a:bodyPr/>
          <a:lstStyle/>
          <a:p>
            <a:r>
              <a:rPr lang="en-US" dirty="0" err="1" smtClean="0"/>
              <a:t>Sejarah</a:t>
            </a:r>
            <a:r>
              <a:rPr lang="en-US" dirty="0" smtClean="0"/>
              <a:t> </a:t>
            </a:r>
            <a:r>
              <a:rPr lang="en-US" dirty="0" err="1" smtClean="0"/>
              <a:t>Perkembangan</a:t>
            </a:r>
            <a:r>
              <a:rPr lang="en-US" dirty="0" smtClean="0"/>
              <a:t> </a:t>
            </a:r>
            <a:r>
              <a:rPr lang="en-US" dirty="0" err="1" smtClean="0"/>
              <a:t>Bumi</a:t>
            </a:r>
            <a:endParaRPr lang="en-US" dirty="0"/>
          </a:p>
        </p:txBody>
      </p:sp>
      <p:sp>
        <p:nvSpPr>
          <p:cNvPr id="3" name="Content Placeholder 2"/>
          <p:cNvSpPr>
            <a:spLocks noGrp="1"/>
          </p:cNvSpPr>
          <p:nvPr>
            <p:ph idx="1"/>
          </p:nvPr>
        </p:nvSpPr>
        <p:spPr>
          <a:xfrm>
            <a:off x="455613" y="1371601"/>
            <a:ext cx="8226425" cy="4724400"/>
          </a:xfrm>
        </p:spPr>
        <p:txBody>
          <a:bodyPr/>
          <a:lstStyle/>
          <a:p>
            <a:r>
              <a:rPr lang="en-US" sz="2000" dirty="0" err="1" smtClean="0"/>
              <a:t>Sekitar</a:t>
            </a:r>
            <a:r>
              <a:rPr lang="en-US" sz="2000" dirty="0" smtClean="0"/>
              <a:t> </a:t>
            </a:r>
            <a:r>
              <a:rPr lang="en-US" sz="2000" dirty="0" smtClean="0"/>
              <a:t> 250 </a:t>
            </a:r>
            <a:r>
              <a:rPr lang="en-US" sz="2000" dirty="0" err="1" smtClean="0"/>
              <a:t>juta</a:t>
            </a:r>
            <a:r>
              <a:rPr lang="en-US" sz="2000" dirty="0" smtClean="0"/>
              <a:t> </a:t>
            </a:r>
            <a:r>
              <a:rPr lang="en-US" sz="2000" dirty="0" err="1" smtClean="0"/>
              <a:t>tahun</a:t>
            </a:r>
            <a:r>
              <a:rPr lang="en-US" sz="2000" dirty="0" smtClean="0"/>
              <a:t> yang </a:t>
            </a:r>
            <a:r>
              <a:rPr lang="en-US" sz="2000" dirty="0" err="1" smtClean="0"/>
              <a:t>lalu</a:t>
            </a:r>
            <a:r>
              <a:rPr lang="en-US" sz="2000" dirty="0" smtClean="0"/>
              <a:t>, </a:t>
            </a:r>
            <a:r>
              <a:rPr lang="en-US" sz="2000" dirty="0" err="1" smtClean="0"/>
              <a:t>hanya</a:t>
            </a:r>
            <a:r>
              <a:rPr lang="en-US" sz="2000" dirty="0" smtClean="0"/>
              <a:t> </a:t>
            </a:r>
            <a:r>
              <a:rPr lang="en-US" sz="2000" dirty="0" err="1" smtClean="0"/>
              <a:t>ada</a:t>
            </a:r>
            <a:r>
              <a:rPr lang="en-US" sz="2000" dirty="0" smtClean="0"/>
              <a:t> </a:t>
            </a:r>
            <a:r>
              <a:rPr lang="en-US" sz="2000" dirty="0" err="1" smtClean="0"/>
              <a:t>superkontinen</a:t>
            </a:r>
            <a:r>
              <a:rPr lang="en-US" sz="2000" dirty="0" smtClean="0"/>
              <a:t> yang </a:t>
            </a:r>
            <a:r>
              <a:rPr lang="en-US" sz="2000" dirty="0" err="1" smtClean="0"/>
              <a:t>dinamakan</a:t>
            </a:r>
            <a:r>
              <a:rPr lang="en-US" sz="2000" dirty="0" smtClean="0"/>
              <a:t> </a:t>
            </a:r>
            <a:r>
              <a:rPr lang="en-US" sz="2000" dirty="0" smtClean="0"/>
              <a:t> Pangaea</a:t>
            </a:r>
            <a:r>
              <a:rPr lang="en-US" sz="2000" dirty="0" smtClean="0"/>
              <a:t>. </a:t>
            </a:r>
            <a:r>
              <a:rPr lang="en-US" sz="2000" dirty="0" err="1" smtClean="0"/>
              <a:t>Kemudian</a:t>
            </a:r>
            <a:r>
              <a:rPr lang="en-US" sz="2000" dirty="0" smtClean="0"/>
              <a:t> 50 </a:t>
            </a:r>
            <a:r>
              <a:rPr lang="en-US" sz="2000" dirty="0" err="1" smtClean="0"/>
              <a:t>juta</a:t>
            </a:r>
            <a:r>
              <a:rPr lang="en-US" sz="2000" dirty="0" smtClean="0"/>
              <a:t> </a:t>
            </a:r>
            <a:r>
              <a:rPr lang="en-US" sz="2000" dirty="0" err="1" smtClean="0"/>
              <a:t>tahun</a:t>
            </a:r>
            <a:r>
              <a:rPr lang="en-US" sz="2000" dirty="0" smtClean="0"/>
              <a:t> </a:t>
            </a:r>
            <a:r>
              <a:rPr lang="en-US" sz="2000" dirty="0" err="1" smtClean="0"/>
              <a:t>kemudian</a:t>
            </a:r>
            <a:r>
              <a:rPr lang="en-US" sz="2000" dirty="0" smtClean="0"/>
              <a:t>, </a:t>
            </a:r>
            <a:r>
              <a:rPr lang="en-US" sz="2000" dirty="0" err="1" smtClean="0"/>
              <a:t>sekitar</a:t>
            </a:r>
            <a:r>
              <a:rPr lang="en-US" sz="2000" dirty="0" smtClean="0"/>
              <a:t> 200 </a:t>
            </a:r>
            <a:r>
              <a:rPr lang="en-US" sz="2000" dirty="0" err="1" smtClean="0"/>
              <a:t>juta</a:t>
            </a:r>
            <a:r>
              <a:rPr lang="en-US" sz="2000" dirty="0" smtClean="0"/>
              <a:t> </a:t>
            </a:r>
            <a:r>
              <a:rPr lang="en-US" sz="2000" dirty="0" err="1" smtClean="0"/>
              <a:t>tahun</a:t>
            </a:r>
            <a:r>
              <a:rPr lang="en-US" sz="2000" dirty="0" smtClean="0"/>
              <a:t> yang </a:t>
            </a:r>
            <a:r>
              <a:rPr lang="en-US" sz="2000" dirty="0" err="1" smtClean="0"/>
              <a:t>lalu</a:t>
            </a:r>
            <a:r>
              <a:rPr lang="en-US" sz="2000" dirty="0" smtClean="0"/>
              <a:t>, Pangaea </a:t>
            </a:r>
            <a:r>
              <a:rPr lang="en-US" sz="2000" dirty="0" err="1" smtClean="0"/>
              <a:t>pecah</a:t>
            </a:r>
            <a:r>
              <a:rPr lang="en-US" sz="2000" dirty="0" smtClean="0"/>
              <a:t> </a:t>
            </a:r>
            <a:r>
              <a:rPr lang="en-US" sz="2000" dirty="0" err="1" smtClean="0"/>
              <a:t>menjadi</a:t>
            </a:r>
            <a:r>
              <a:rPr lang="en-US" sz="2000" dirty="0" smtClean="0"/>
              <a:t> </a:t>
            </a:r>
            <a:r>
              <a:rPr lang="en-US" sz="2000" dirty="0" err="1" smtClean="0"/>
              <a:t>dua</a:t>
            </a:r>
            <a:r>
              <a:rPr lang="en-US" sz="2000" dirty="0" smtClean="0"/>
              <a:t> </a:t>
            </a:r>
            <a:r>
              <a:rPr lang="en-US" sz="2000" dirty="0" err="1" smtClean="0"/>
              <a:t>superkontinen</a:t>
            </a:r>
            <a:r>
              <a:rPr lang="en-US" sz="2000" dirty="0" smtClean="0"/>
              <a:t>, </a:t>
            </a:r>
            <a:r>
              <a:rPr lang="en-US" sz="2000" dirty="0" err="1" smtClean="0"/>
              <a:t>Laurasia</a:t>
            </a:r>
            <a:r>
              <a:rPr lang="en-US" sz="2000" dirty="0" smtClean="0"/>
              <a:t> </a:t>
            </a:r>
            <a:r>
              <a:rPr lang="en-US" sz="2000" dirty="0" err="1" smtClean="0"/>
              <a:t>di</a:t>
            </a:r>
            <a:r>
              <a:rPr lang="en-US" sz="2000" dirty="0" smtClean="0"/>
              <a:t> </a:t>
            </a:r>
            <a:r>
              <a:rPr lang="en-US" sz="2000" dirty="0" err="1" smtClean="0"/>
              <a:t>sebelah</a:t>
            </a:r>
            <a:r>
              <a:rPr lang="en-US" sz="2000" dirty="0" smtClean="0"/>
              <a:t> </a:t>
            </a:r>
            <a:r>
              <a:rPr lang="en-US" sz="2000" dirty="0" err="1" smtClean="0"/>
              <a:t>utara</a:t>
            </a:r>
            <a:r>
              <a:rPr lang="en-US" sz="2000" dirty="0" smtClean="0"/>
              <a:t> </a:t>
            </a:r>
            <a:r>
              <a:rPr lang="en-US" sz="2000" dirty="0" err="1" smtClean="0"/>
              <a:t>dan</a:t>
            </a:r>
            <a:r>
              <a:rPr lang="en-US" sz="2000" dirty="0" smtClean="0"/>
              <a:t> </a:t>
            </a:r>
            <a:r>
              <a:rPr lang="en-US" sz="2000" dirty="0" err="1" smtClean="0"/>
              <a:t>Gondwana</a:t>
            </a:r>
            <a:r>
              <a:rPr lang="en-US" sz="2000" dirty="0" smtClean="0"/>
              <a:t> </a:t>
            </a:r>
            <a:r>
              <a:rPr lang="en-US" sz="2000" dirty="0" err="1" smtClean="0"/>
              <a:t>di</a:t>
            </a:r>
            <a:r>
              <a:rPr lang="en-US" sz="2000" dirty="0" smtClean="0"/>
              <a:t> </a:t>
            </a:r>
            <a:r>
              <a:rPr lang="en-US" sz="2000" dirty="0" err="1" smtClean="0"/>
              <a:t>sebelah</a:t>
            </a:r>
            <a:r>
              <a:rPr lang="en-US" sz="2000" dirty="0" smtClean="0"/>
              <a:t> </a:t>
            </a:r>
            <a:r>
              <a:rPr lang="en-US" sz="2000" dirty="0" err="1" smtClean="0"/>
              <a:t>selatan</a:t>
            </a:r>
            <a:endParaRPr lang="en-US" sz="2000" dirty="0" smtClean="0"/>
          </a:p>
          <a:p>
            <a:r>
              <a:rPr lang="en-US" sz="2000" dirty="0" err="1" smtClean="0"/>
              <a:t>Kemudian</a:t>
            </a:r>
            <a:r>
              <a:rPr lang="en-US" sz="2000" dirty="0" smtClean="0"/>
              <a:t> 135 </a:t>
            </a:r>
            <a:r>
              <a:rPr lang="en-US" sz="2000" dirty="0" err="1" smtClean="0"/>
              <a:t>juta</a:t>
            </a:r>
            <a:r>
              <a:rPr lang="en-US" sz="2000" dirty="0" smtClean="0"/>
              <a:t> </a:t>
            </a:r>
            <a:r>
              <a:rPr lang="en-US" sz="2000" dirty="0" err="1" smtClean="0"/>
              <a:t>tahun</a:t>
            </a:r>
            <a:r>
              <a:rPr lang="en-US" sz="2000" dirty="0" smtClean="0"/>
              <a:t> yang </a:t>
            </a:r>
            <a:r>
              <a:rPr lang="en-US" sz="2000" dirty="0" err="1" smtClean="0"/>
              <a:t>lalu</a:t>
            </a:r>
            <a:r>
              <a:rPr lang="en-US" sz="2000" dirty="0" smtClean="0"/>
              <a:t>, </a:t>
            </a:r>
            <a:r>
              <a:rPr lang="en-US" sz="2000" dirty="0" err="1" smtClean="0"/>
              <a:t>Laurasia</a:t>
            </a:r>
            <a:r>
              <a:rPr lang="en-US" sz="2000" dirty="0" smtClean="0"/>
              <a:t> </a:t>
            </a:r>
            <a:r>
              <a:rPr lang="en-US" sz="2000" dirty="0" err="1" smtClean="0"/>
              <a:t>bergerak</a:t>
            </a:r>
            <a:r>
              <a:rPr lang="en-US" sz="2000" dirty="0" smtClean="0"/>
              <a:t> </a:t>
            </a:r>
            <a:r>
              <a:rPr lang="en-US" sz="2000" dirty="0" err="1" smtClean="0"/>
              <a:t>dan</a:t>
            </a:r>
            <a:r>
              <a:rPr lang="en-US" sz="2000" dirty="0" smtClean="0"/>
              <a:t> </a:t>
            </a:r>
            <a:r>
              <a:rPr lang="en-US" sz="2000" dirty="0" err="1" smtClean="0"/>
              <a:t>pecah</a:t>
            </a:r>
            <a:r>
              <a:rPr lang="en-US" sz="2000" dirty="0" smtClean="0"/>
              <a:t> </a:t>
            </a:r>
            <a:r>
              <a:rPr lang="en-US" sz="2000" dirty="0" err="1" smtClean="0"/>
              <a:t>menjadi</a:t>
            </a:r>
            <a:r>
              <a:rPr lang="en-US" sz="2000" dirty="0" smtClean="0"/>
              <a:t> </a:t>
            </a:r>
            <a:r>
              <a:rPr lang="en-US" sz="2000" dirty="0" err="1" smtClean="0"/>
              <a:t>tiga</a:t>
            </a:r>
            <a:r>
              <a:rPr lang="en-US" sz="2000" dirty="0" smtClean="0"/>
              <a:t> </a:t>
            </a:r>
            <a:r>
              <a:rPr lang="en-US" sz="2000" dirty="0" err="1" smtClean="0"/>
              <a:t>yaitu</a:t>
            </a:r>
            <a:r>
              <a:rPr lang="en-US" sz="2000" dirty="0" smtClean="0"/>
              <a:t> </a:t>
            </a:r>
            <a:r>
              <a:rPr lang="en-US" sz="2000" dirty="0" err="1" smtClean="0"/>
              <a:t>Benua</a:t>
            </a:r>
            <a:r>
              <a:rPr lang="en-US" sz="2000" dirty="0" smtClean="0"/>
              <a:t> </a:t>
            </a:r>
            <a:r>
              <a:rPr lang="en-US" sz="2000" dirty="0" err="1" smtClean="0"/>
              <a:t>Amerika</a:t>
            </a:r>
            <a:r>
              <a:rPr lang="en-US" sz="2000" dirty="0" smtClean="0"/>
              <a:t> Utara, </a:t>
            </a:r>
            <a:r>
              <a:rPr lang="en-US" sz="2000" dirty="0" err="1" smtClean="0"/>
              <a:t>Benua</a:t>
            </a:r>
            <a:r>
              <a:rPr lang="en-US" sz="2000" dirty="0" smtClean="0"/>
              <a:t> </a:t>
            </a:r>
            <a:r>
              <a:rPr lang="en-US" sz="2000" dirty="0" err="1" smtClean="0"/>
              <a:t>Eropa</a:t>
            </a:r>
            <a:r>
              <a:rPr lang="en-US" sz="2000" dirty="0" smtClean="0"/>
              <a:t> </a:t>
            </a:r>
            <a:r>
              <a:rPr lang="en-US" sz="2000" dirty="0" err="1" smtClean="0"/>
              <a:t>dan</a:t>
            </a:r>
            <a:r>
              <a:rPr lang="en-US" sz="2000" dirty="0" smtClean="0"/>
              <a:t> </a:t>
            </a:r>
            <a:r>
              <a:rPr lang="en-US" sz="2000" dirty="0" err="1" smtClean="0"/>
              <a:t>Benua</a:t>
            </a:r>
            <a:r>
              <a:rPr lang="en-US" sz="2000" dirty="0" smtClean="0"/>
              <a:t> Asia. </a:t>
            </a:r>
            <a:r>
              <a:rPr lang="en-US" sz="2000" dirty="0" err="1" smtClean="0"/>
              <a:t>Sedangkan</a:t>
            </a:r>
            <a:r>
              <a:rPr lang="en-US" sz="2000" dirty="0" smtClean="0"/>
              <a:t> </a:t>
            </a:r>
            <a:r>
              <a:rPr lang="en-US" sz="2000" dirty="0" err="1" smtClean="0"/>
              <a:t>Gondwana</a:t>
            </a:r>
            <a:r>
              <a:rPr lang="en-US" sz="2000" dirty="0" smtClean="0"/>
              <a:t> </a:t>
            </a:r>
            <a:r>
              <a:rPr lang="en-US" sz="2000" dirty="0" err="1" smtClean="0"/>
              <a:t>pecah</a:t>
            </a:r>
            <a:r>
              <a:rPr lang="en-US" sz="2000" dirty="0" smtClean="0"/>
              <a:t> </a:t>
            </a:r>
            <a:r>
              <a:rPr lang="en-US" sz="2000" dirty="0" err="1" smtClean="0"/>
              <a:t>menjadi</a:t>
            </a:r>
            <a:r>
              <a:rPr lang="en-US" sz="2000" dirty="0" smtClean="0"/>
              <a:t> </a:t>
            </a:r>
            <a:r>
              <a:rPr lang="en-US" sz="2000" dirty="0" err="1" smtClean="0"/>
              <a:t>Benua</a:t>
            </a:r>
            <a:r>
              <a:rPr lang="en-US" sz="2000" dirty="0" smtClean="0"/>
              <a:t> </a:t>
            </a:r>
            <a:r>
              <a:rPr lang="en-US" sz="2000" dirty="0" err="1" smtClean="0"/>
              <a:t>Afrika</a:t>
            </a:r>
            <a:r>
              <a:rPr lang="en-US" sz="2000" dirty="0" smtClean="0"/>
              <a:t>, </a:t>
            </a:r>
            <a:r>
              <a:rPr lang="en-US" sz="2000" dirty="0" err="1" smtClean="0"/>
              <a:t>Benua</a:t>
            </a:r>
            <a:r>
              <a:rPr lang="en-US" sz="2000" dirty="0" smtClean="0"/>
              <a:t> </a:t>
            </a:r>
            <a:r>
              <a:rPr lang="en-US" sz="2000" dirty="0" err="1" smtClean="0"/>
              <a:t>Antarktika</a:t>
            </a:r>
            <a:r>
              <a:rPr lang="en-US" sz="2000" dirty="0" smtClean="0"/>
              <a:t>, </a:t>
            </a:r>
            <a:r>
              <a:rPr lang="en-US" sz="2000" dirty="0" err="1" smtClean="0"/>
              <a:t>Benua</a:t>
            </a:r>
            <a:r>
              <a:rPr lang="en-US" sz="2000" dirty="0" smtClean="0"/>
              <a:t> Australia </a:t>
            </a:r>
            <a:r>
              <a:rPr lang="en-US" sz="2000" dirty="0" err="1" smtClean="0"/>
              <a:t>dan</a:t>
            </a:r>
            <a:r>
              <a:rPr lang="en-US" sz="2000" dirty="0" smtClean="0"/>
              <a:t> </a:t>
            </a:r>
            <a:r>
              <a:rPr lang="en-US" sz="2000" dirty="0" err="1" smtClean="0"/>
              <a:t>Benua</a:t>
            </a:r>
            <a:r>
              <a:rPr lang="en-US" sz="2000" dirty="0" smtClean="0"/>
              <a:t> </a:t>
            </a:r>
            <a:r>
              <a:rPr lang="en-US" sz="2000" dirty="0" err="1" smtClean="0"/>
              <a:t>Amerika</a:t>
            </a:r>
            <a:r>
              <a:rPr lang="en-US" sz="2000" dirty="0" smtClean="0"/>
              <a:t> </a:t>
            </a:r>
            <a:r>
              <a:rPr lang="en-US" sz="2000" dirty="0" smtClean="0"/>
              <a:t>Selatan</a:t>
            </a:r>
          </a:p>
          <a:p>
            <a:r>
              <a:rPr lang="en-US" sz="2000" dirty="0" err="1" smtClean="0"/>
              <a:t>Sekitar</a:t>
            </a:r>
            <a:r>
              <a:rPr lang="en-US" sz="2000" dirty="0" smtClean="0"/>
              <a:t> 65 </a:t>
            </a:r>
            <a:r>
              <a:rPr lang="en-US" sz="2000" dirty="0" err="1" smtClean="0"/>
              <a:t>juta</a:t>
            </a:r>
            <a:r>
              <a:rPr lang="en-US" sz="2000" dirty="0" smtClean="0"/>
              <a:t> </a:t>
            </a:r>
            <a:r>
              <a:rPr lang="en-US" sz="2000" dirty="0" err="1" smtClean="0"/>
              <a:t>tahun</a:t>
            </a:r>
            <a:r>
              <a:rPr lang="en-US" sz="2000" dirty="0" smtClean="0"/>
              <a:t> yang </a:t>
            </a:r>
            <a:r>
              <a:rPr lang="en-US" sz="2000" dirty="0" err="1" smtClean="0"/>
              <a:t>lalu</a:t>
            </a:r>
            <a:r>
              <a:rPr lang="en-US" sz="2000" dirty="0" smtClean="0"/>
              <a:t> (</a:t>
            </a:r>
            <a:r>
              <a:rPr lang="en-US" sz="2000" i="1" dirty="0" err="1" smtClean="0"/>
              <a:t>saat</a:t>
            </a:r>
            <a:r>
              <a:rPr lang="en-US" sz="2000" i="1" dirty="0" smtClean="0"/>
              <a:t> </a:t>
            </a:r>
            <a:r>
              <a:rPr lang="en-US" sz="2000" i="1" dirty="0" err="1" smtClean="0"/>
              <a:t>terjadi</a:t>
            </a:r>
            <a:r>
              <a:rPr lang="en-US" sz="2000" i="1" dirty="0" smtClean="0"/>
              <a:t> </a:t>
            </a:r>
            <a:r>
              <a:rPr lang="en-US" sz="2000" i="1" dirty="0" err="1" smtClean="0"/>
              <a:t>kepunahan</a:t>
            </a:r>
            <a:r>
              <a:rPr lang="en-US" sz="2000" i="1" dirty="0" smtClean="0"/>
              <a:t> </a:t>
            </a:r>
            <a:r>
              <a:rPr lang="en-US" sz="2000" i="1" dirty="0" err="1" smtClean="0"/>
              <a:t>massal</a:t>
            </a:r>
            <a:r>
              <a:rPr lang="en-US" sz="2000" i="1" dirty="0" smtClean="0"/>
              <a:t> </a:t>
            </a:r>
            <a:r>
              <a:rPr lang="en-US" sz="2000" i="1" dirty="0" err="1" smtClean="0"/>
              <a:t>Dinosaurus</a:t>
            </a:r>
            <a:r>
              <a:rPr lang="en-US" sz="2000" dirty="0" smtClean="0"/>
              <a:t>), </a:t>
            </a:r>
            <a:r>
              <a:rPr lang="en-US" sz="2000" dirty="0" err="1" smtClean="0"/>
              <a:t>susunan</a:t>
            </a:r>
            <a:r>
              <a:rPr lang="en-US" sz="2000" dirty="0" smtClean="0"/>
              <a:t> </a:t>
            </a:r>
            <a:r>
              <a:rPr lang="en-US" sz="2000" dirty="0" err="1" smtClean="0"/>
              <a:t>dan</a:t>
            </a:r>
            <a:r>
              <a:rPr lang="en-US" sz="2000" dirty="0" smtClean="0"/>
              <a:t> </a:t>
            </a:r>
            <a:r>
              <a:rPr lang="en-US" sz="2000" dirty="0" err="1" smtClean="0"/>
              <a:t>posisi</a:t>
            </a:r>
            <a:r>
              <a:rPr lang="en-US" sz="2000" dirty="0" smtClean="0"/>
              <a:t> </a:t>
            </a:r>
            <a:r>
              <a:rPr lang="en-US" sz="2000" dirty="0" err="1" smtClean="0"/>
              <a:t>benua</a:t>
            </a:r>
            <a:r>
              <a:rPr lang="en-US" sz="2000" dirty="0" smtClean="0"/>
              <a:t> </a:t>
            </a:r>
            <a:r>
              <a:rPr lang="en-US" sz="2000" dirty="0" err="1" smtClean="0"/>
              <a:t>secara</a:t>
            </a:r>
            <a:r>
              <a:rPr lang="en-US" sz="2000" dirty="0" smtClean="0"/>
              <a:t> </a:t>
            </a:r>
            <a:r>
              <a:rPr lang="en-US" sz="2000" dirty="0" err="1" smtClean="0"/>
              <a:t>perlahan</a:t>
            </a:r>
            <a:r>
              <a:rPr lang="en-US" sz="2000" dirty="0" smtClean="0"/>
              <a:t> </a:t>
            </a:r>
            <a:r>
              <a:rPr lang="en-US" sz="2000" dirty="0" err="1" smtClean="0"/>
              <a:t>berangsur-angsur</a:t>
            </a:r>
            <a:r>
              <a:rPr lang="en-US" sz="2000" dirty="0" smtClean="0"/>
              <a:t> </a:t>
            </a:r>
            <a:r>
              <a:rPr lang="en-US" sz="2000" dirty="0" err="1" smtClean="0"/>
              <a:t>mirip</a:t>
            </a:r>
            <a:r>
              <a:rPr lang="en-US" sz="2000" dirty="0" smtClean="0"/>
              <a:t> </a:t>
            </a:r>
            <a:r>
              <a:rPr lang="en-US" sz="2000" dirty="0" err="1" smtClean="0"/>
              <a:t>seperti</a:t>
            </a:r>
            <a:r>
              <a:rPr lang="en-US" sz="2000" dirty="0" smtClean="0"/>
              <a:t> yang </a:t>
            </a:r>
            <a:r>
              <a:rPr lang="en-US" sz="2000" dirty="0" err="1" smtClean="0"/>
              <a:t>ada</a:t>
            </a:r>
            <a:r>
              <a:rPr lang="en-US" sz="2000" dirty="0" smtClean="0"/>
              <a:t> </a:t>
            </a:r>
            <a:r>
              <a:rPr lang="en-US" sz="2000" dirty="0" err="1" smtClean="0"/>
              <a:t>saat</a:t>
            </a:r>
            <a:r>
              <a:rPr lang="en-US" sz="2000" dirty="0" smtClean="0"/>
              <a:t> </a:t>
            </a:r>
            <a:r>
              <a:rPr lang="en-US" sz="2000" dirty="0" err="1" smtClean="0"/>
              <a:t>ini</a:t>
            </a:r>
            <a:r>
              <a:rPr lang="en-US" sz="2000" dirty="0" smtClean="0"/>
              <a:t>. </a:t>
            </a:r>
            <a:r>
              <a:rPr lang="en-US" sz="2000" dirty="0" err="1" smtClean="0"/>
              <a:t>Ditambah</a:t>
            </a:r>
            <a:r>
              <a:rPr lang="en-US" sz="2000" dirty="0" smtClean="0"/>
              <a:t> </a:t>
            </a:r>
            <a:r>
              <a:rPr lang="en-US" sz="2000" dirty="0" err="1" smtClean="0"/>
              <a:t>dengan</a:t>
            </a:r>
            <a:r>
              <a:rPr lang="en-US" sz="2000" dirty="0" smtClean="0"/>
              <a:t> </a:t>
            </a:r>
            <a:r>
              <a:rPr lang="en-US" sz="2000" dirty="0" err="1" smtClean="0"/>
              <a:t>berpisahnya</a:t>
            </a:r>
            <a:r>
              <a:rPr lang="en-US" sz="2000" dirty="0" smtClean="0"/>
              <a:t> </a:t>
            </a:r>
            <a:r>
              <a:rPr lang="en-US" sz="2000" dirty="0" err="1" smtClean="0"/>
              <a:t>Anak</a:t>
            </a:r>
            <a:r>
              <a:rPr lang="en-US" sz="2000" dirty="0" smtClean="0"/>
              <a:t> </a:t>
            </a:r>
            <a:r>
              <a:rPr lang="en-US" sz="2000" dirty="0" err="1" smtClean="0"/>
              <a:t>Benua</a:t>
            </a:r>
            <a:r>
              <a:rPr lang="en-US" sz="2000" dirty="0" smtClean="0"/>
              <a:t> India </a:t>
            </a:r>
            <a:r>
              <a:rPr lang="en-US" sz="2000" dirty="0" err="1" smtClean="0"/>
              <a:t>dari</a:t>
            </a:r>
            <a:r>
              <a:rPr lang="en-US" sz="2000" dirty="0" smtClean="0"/>
              <a:t> </a:t>
            </a:r>
            <a:r>
              <a:rPr lang="en-US" sz="2000" dirty="0" err="1" smtClean="0"/>
              <a:t>Antarktika</a:t>
            </a:r>
            <a:r>
              <a:rPr lang="en-US" sz="2000" dirty="0" smtClean="0"/>
              <a:t> </a:t>
            </a:r>
            <a:r>
              <a:rPr lang="en-US" sz="2000" dirty="0" err="1" smtClean="0"/>
              <a:t>dan</a:t>
            </a:r>
            <a:r>
              <a:rPr lang="en-US" sz="2000" dirty="0" smtClean="0"/>
              <a:t> </a:t>
            </a:r>
            <a:r>
              <a:rPr lang="en-US" sz="2000" dirty="0" err="1" smtClean="0"/>
              <a:t>Benua</a:t>
            </a:r>
            <a:r>
              <a:rPr lang="en-US" sz="2000" dirty="0" smtClean="0"/>
              <a:t> Australia </a:t>
            </a:r>
            <a:r>
              <a:rPr lang="en-US" sz="2000" dirty="0" err="1" smtClean="0"/>
              <a:t>bergerak</a:t>
            </a:r>
            <a:r>
              <a:rPr lang="en-US" sz="2000" dirty="0" smtClean="0"/>
              <a:t> </a:t>
            </a:r>
            <a:r>
              <a:rPr lang="en-US" sz="2000" dirty="0" err="1" smtClean="0"/>
              <a:t>relatif</a:t>
            </a:r>
            <a:r>
              <a:rPr lang="en-US" sz="2000" dirty="0" smtClean="0"/>
              <a:t> </a:t>
            </a:r>
            <a:r>
              <a:rPr lang="en-US" sz="2000" dirty="0" err="1" smtClean="0"/>
              <a:t>ke</a:t>
            </a:r>
            <a:r>
              <a:rPr lang="en-US" sz="2000" dirty="0" smtClean="0"/>
              <a:t> </a:t>
            </a:r>
            <a:r>
              <a:rPr lang="en-US" sz="2000" dirty="0" err="1" smtClean="0"/>
              <a:t>arah</a:t>
            </a:r>
            <a:r>
              <a:rPr lang="en-US" sz="2000" dirty="0" smtClean="0"/>
              <a:t> </a:t>
            </a:r>
            <a:r>
              <a:rPr lang="en-US" sz="2000" dirty="0" err="1" smtClean="0"/>
              <a:t>ekuator</a:t>
            </a:r>
            <a:r>
              <a:rPr lang="en-US" sz="2000" dirty="0" smtClean="0"/>
              <a:t>. </a:t>
            </a:r>
            <a:r>
              <a:rPr lang="en-US" sz="2000" dirty="0" err="1" smtClean="0"/>
              <a:t>Anak</a:t>
            </a:r>
            <a:r>
              <a:rPr lang="en-US" sz="2000" dirty="0" smtClean="0"/>
              <a:t> </a:t>
            </a:r>
            <a:r>
              <a:rPr lang="en-US" sz="2000" dirty="0" err="1" smtClean="0"/>
              <a:t>Benua</a:t>
            </a:r>
            <a:r>
              <a:rPr lang="en-US" sz="2000" dirty="0" smtClean="0"/>
              <a:t> India </a:t>
            </a:r>
            <a:r>
              <a:rPr lang="en-US" sz="2000" dirty="0" err="1" smtClean="0"/>
              <a:t>tersebut</a:t>
            </a:r>
            <a:r>
              <a:rPr lang="en-US" sz="2000" dirty="0" smtClean="0"/>
              <a:t> </a:t>
            </a:r>
            <a:r>
              <a:rPr lang="en-US" sz="2000" dirty="0" err="1" smtClean="0"/>
              <a:t>kemudian</a:t>
            </a:r>
            <a:r>
              <a:rPr lang="en-US" sz="2000" dirty="0" smtClean="0"/>
              <a:t> </a:t>
            </a:r>
            <a:r>
              <a:rPr lang="en-US" sz="2000" dirty="0" err="1" smtClean="0"/>
              <a:t>menabrak</a:t>
            </a:r>
            <a:r>
              <a:rPr lang="en-US" sz="2000" dirty="0" smtClean="0"/>
              <a:t> </a:t>
            </a:r>
            <a:r>
              <a:rPr lang="en-US" sz="2000" dirty="0" err="1" smtClean="0"/>
              <a:t>Benua</a:t>
            </a:r>
            <a:r>
              <a:rPr lang="en-US" sz="2000" dirty="0" smtClean="0"/>
              <a:t> Asia </a:t>
            </a:r>
            <a:r>
              <a:rPr lang="en-US" sz="2000" dirty="0" err="1" smtClean="0"/>
              <a:t>dan</a:t>
            </a:r>
            <a:r>
              <a:rPr lang="en-US" sz="2000" dirty="0" smtClean="0"/>
              <a:t> </a:t>
            </a:r>
            <a:r>
              <a:rPr lang="en-US" sz="2000" dirty="0" err="1" smtClean="0"/>
              <a:t>karena</a:t>
            </a:r>
            <a:r>
              <a:rPr lang="en-US" sz="2000" dirty="0" smtClean="0"/>
              <a:t> </a:t>
            </a:r>
            <a:r>
              <a:rPr lang="en-US" sz="2000" dirty="0" err="1" smtClean="0"/>
              <a:t>dua-duanya</a:t>
            </a:r>
            <a:r>
              <a:rPr lang="en-US" sz="2000" dirty="0" smtClean="0"/>
              <a:t> </a:t>
            </a:r>
            <a:r>
              <a:rPr lang="en-US" sz="2000" dirty="0" err="1" smtClean="0"/>
              <a:t>tidak</a:t>
            </a:r>
            <a:r>
              <a:rPr lang="en-US" sz="2000" dirty="0" smtClean="0"/>
              <a:t> </a:t>
            </a:r>
            <a:r>
              <a:rPr lang="en-US" sz="2000" dirty="0" err="1" smtClean="0"/>
              <a:t>ada</a:t>
            </a:r>
            <a:r>
              <a:rPr lang="en-US" sz="2000" dirty="0" smtClean="0"/>
              <a:t> yang </a:t>
            </a:r>
            <a:r>
              <a:rPr lang="en-US" sz="2000" dirty="0" err="1" smtClean="0"/>
              <a:t>mau</a:t>
            </a:r>
            <a:r>
              <a:rPr lang="en-US" sz="2000" dirty="0" smtClean="0"/>
              <a:t> </a:t>
            </a:r>
            <a:r>
              <a:rPr lang="en-US" sz="2000" dirty="0" err="1" smtClean="0"/>
              <a:t>mengalah</a:t>
            </a:r>
            <a:r>
              <a:rPr lang="en-US" sz="2000" dirty="0" smtClean="0"/>
              <a:t>, </a:t>
            </a:r>
            <a:r>
              <a:rPr lang="en-US" sz="2000" dirty="0" err="1" smtClean="0"/>
              <a:t>maka</a:t>
            </a:r>
            <a:r>
              <a:rPr lang="en-US" sz="2000" dirty="0" smtClean="0"/>
              <a:t> </a:t>
            </a:r>
            <a:r>
              <a:rPr lang="en-US" sz="2000" dirty="0" err="1" smtClean="0"/>
              <a:t>dua-duanya</a:t>
            </a:r>
            <a:r>
              <a:rPr lang="en-US" sz="2000" dirty="0" smtClean="0"/>
              <a:t> </a:t>
            </a:r>
            <a:r>
              <a:rPr lang="en-US" sz="2000" dirty="0" err="1" smtClean="0"/>
              <a:t>saling</a:t>
            </a:r>
            <a:r>
              <a:rPr lang="en-US" sz="2000" dirty="0" smtClean="0"/>
              <a:t> </a:t>
            </a:r>
            <a:r>
              <a:rPr lang="en-US" sz="2000" dirty="0" err="1" smtClean="0"/>
              <a:t>berlomba</a:t>
            </a:r>
            <a:r>
              <a:rPr lang="en-US" sz="2000" dirty="0" smtClean="0"/>
              <a:t> </a:t>
            </a:r>
            <a:r>
              <a:rPr lang="en-US" sz="2000" dirty="0" err="1" smtClean="0"/>
              <a:t>menjulang</a:t>
            </a:r>
            <a:r>
              <a:rPr lang="en-US" sz="2000" dirty="0" smtClean="0"/>
              <a:t> </a:t>
            </a:r>
            <a:r>
              <a:rPr lang="en-US" sz="2000" dirty="0" err="1" smtClean="0"/>
              <a:t>ke</a:t>
            </a:r>
            <a:r>
              <a:rPr lang="en-US" sz="2000" dirty="0" smtClean="0"/>
              <a:t> </a:t>
            </a:r>
            <a:r>
              <a:rPr lang="en-US" sz="2000" dirty="0" err="1" smtClean="0"/>
              <a:t>atas</a:t>
            </a:r>
            <a:r>
              <a:rPr lang="en-US" sz="2000" dirty="0" smtClean="0"/>
              <a:t> </a:t>
            </a:r>
            <a:r>
              <a:rPr lang="en-US" sz="2000" dirty="0" err="1" smtClean="0"/>
              <a:t>membentuk</a:t>
            </a:r>
            <a:r>
              <a:rPr lang="en-US" sz="2000" dirty="0" smtClean="0"/>
              <a:t> </a:t>
            </a:r>
            <a:r>
              <a:rPr lang="en-US" sz="2000" dirty="0" err="1" smtClean="0"/>
              <a:t>Pegunungan</a:t>
            </a:r>
            <a:r>
              <a:rPr lang="en-US" sz="2000" dirty="0" smtClean="0"/>
              <a:t> Himalaya, </a:t>
            </a:r>
            <a:r>
              <a:rPr lang="en-US" sz="2000" dirty="0" err="1" smtClean="0"/>
              <a:t>pegunungan</a:t>
            </a:r>
            <a:r>
              <a:rPr lang="en-US" sz="2000" dirty="0" smtClean="0"/>
              <a:t> </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ruktur_lapisan_bumi.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Animasi</a:t>
            </a:r>
            <a:r>
              <a:rPr lang="en-US" dirty="0" smtClean="0"/>
              <a:t> </a:t>
            </a:r>
            <a:r>
              <a:rPr lang="en-US" dirty="0" err="1" smtClean="0"/>
              <a:t>Terbentuknya</a:t>
            </a:r>
            <a:r>
              <a:rPr lang="en-US" dirty="0" smtClean="0"/>
              <a:t> </a:t>
            </a:r>
            <a:r>
              <a:rPr lang="en-US" dirty="0" err="1" smtClean="0"/>
              <a:t>Benua</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304800" y="228600"/>
            <a:ext cx="3505200" cy="396875"/>
          </a:xfrm>
          <a:prstGeom prst="rect">
            <a:avLst/>
          </a:prstGeom>
          <a:noFill/>
          <a:ln w="9525">
            <a:noFill/>
            <a:miter lim="800000"/>
            <a:headEnd/>
            <a:tailEnd/>
          </a:ln>
        </p:spPr>
        <p:txBody>
          <a:bodyPr>
            <a:spAutoFit/>
          </a:bodyPr>
          <a:lstStyle/>
          <a:p>
            <a:pPr eaLnBrk="1" hangingPunct="1">
              <a:spcBef>
                <a:spcPct val="50000"/>
              </a:spcBef>
            </a:pPr>
            <a:r>
              <a:rPr lang="en-US" sz="2000"/>
              <a:t>Sejarah Perkembangan Bumi</a:t>
            </a:r>
          </a:p>
        </p:txBody>
      </p:sp>
      <p:pic>
        <p:nvPicPr>
          <p:cNvPr id="90115" name="Picture 3" descr="Fig2-5globes"/>
          <p:cNvPicPr>
            <a:picLocks noChangeAspect="1" noChangeArrowheads="1"/>
          </p:cNvPicPr>
          <p:nvPr/>
        </p:nvPicPr>
        <p:blipFill>
          <a:blip r:embed="rId2"/>
          <a:srcRect/>
          <a:stretch>
            <a:fillRect/>
          </a:stretch>
        </p:blipFill>
        <p:spPr bwMode="auto">
          <a:xfrm>
            <a:off x="1828800" y="990600"/>
            <a:ext cx="4895850" cy="5334000"/>
          </a:xfrm>
          <a:prstGeom prst="rect">
            <a:avLst/>
          </a:prstGeom>
          <a:solidFill>
            <a:schemeClr val="tx1"/>
          </a:solid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0114"/>
                                        </p:tgtEl>
                                        <p:attrNameLst>
                                          <p:attrName>style.visibility</p:attrName>
                                        </p:attrNameLst>
                                      </p:cBhvr>
                                      <p:to>
                                        <p:strVal val="visible"/>
                                      </p:to>
                                    </p:set>
                                    <p:anim calcmode="lin" valueType="num">
                                      <p:cBhvr additive="base">
                                        <p:cTn id="7" dur="500" fill="hold"/>
                                        <p:tgtEl>
                                          <p:spTgt spid="90114"/>
                                        </p:tgtEl>
                                        <p:attrNameLst>
                                          <p:attrName>ppt_x</p:attrName>
                                        </p:attrNameLst>
                                      </p:cBhvr>
                                      <p:tavLst>
                                        <p:tav tm="0">
                                          <p:val>
                                            <p:strVal val="0-#ppt_w/2"/>
                                          </p:val>
                                        </p:tav>
                                        <p:tav tm="100000">
                                          <p:val>
                                            <p:strVal val="#ppt_x"/>
                                          </p:val>
                                        </p:tav>
                                      </p:tavLst>
                                    </p:anim>
                                    <p:anim calcmode="lin" valueType="num">
                                      <p:cBhvr additive="base">
                                        <p:cTn id="8" dur="500" fill="hold"/>
                                        <p:tgtEl>
                                          <p:spTgt spid="90114"/>
                                        </p:tgtEl>
                                        <p:attrNameLst>
                                          <p:attrName>ppt_y</p:attrName>
                                        </p:attrNameLst>
                                      </p:cBhvr>
                                      <p:tavLst>
                                        <p:tav tm="0">
                                          <p:val>
                                            <p:strVal val="#ppt_y"/>
                                          </p:val>
                                        </p:tav>
                                        <p:tav tm="100000">
                                          <p:val>
                                            <p:strVal val="#ppt_y"/>
                                          </p:val>
                                        </p:tav>
                                      </p:tavLst>
                                    </p:anim>
                                  </p:childTnLst>
                                </p:cTn>
                              </p:par>
                              <p:par>
                                <p:cTn id="9" presetID="5" presetClass="entr" presetSubtype="10" fill="hold" nodeType="withEffect">
                                  <p:stCondLst>
                                    <p:cond delay="0"/>
                                  </p:stCondLst>
                                  <p:childTnLst>
                                    <p:set>
                                      <p:cBhvr>
                                        <p:cTn id="10" dur="1" fill="hold">
                                          <p:stCondLst>
                                            <p:cond delay="0"/>
                                          </p:stCondLst>
                                        </p:cTn>
                                        <p:tgtEl>
                                          <p:spTgt spid="90115"/>
                                        </p:tgtEl>
                                        <p:attrNameLst>
                                          <p:attrName>style.visibility</p:attrName>
                                        </p:attrNameLst>
                                      </p:cBhvr>
                                      <p:to>
                                        <p:strVal val="visible"/>
                                      </p:to>
                                    </p:set>
                                    <p:animEffect transition="in" filter="checkerboard(across)">
                                      <p:cBhvr>
                                        <p:cTn id="11" dur="500"/>
                                        <p:tgtEl>
                                          <p:spTgt spid="90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763000" cy="6324600"/>
          </a:xfrm>
        </p:spPr>
        <p:txBody>
          <a:bodyPr/>
          <a:lstStyle/>
          <a:p>
            <a:r>
              <a:rPr lang="en-US" sz="2400" b="1" dirty="0" err="1" smtClean="0"/>
              <a:t>Kerak</a:t>
            </a:r>
            <a:r>
              <a:rPr lang="en-US" sz="2400" b="1" dirty="0" smtClean="0"/>
              <a:t> </a:t>
            </a:r>
            <a:r>
              <a:rPr lang="en-US" sz="2400" b="1" dirty="0" err="1" smtClean="0"/>
              <a:t>bumi</a:t>
            </a:r>
            <a:r>
              <a:rPr lang="en-US" sz="2400" b="1" dirty="0" smtClean="0"/>
              <a:t> (</a:t>
            </a:r>
            <a:r>
              <a:rPr lang="en-US" sz="2400" b="1" dirty="0" smtClean="0"/>
              <a:t>crust)</a:t>
            </a:r>
            <a:r>
              <a:rPr lang="en-US" sz="2400" dirty="0" smtClean="0"/>
              <a:t> </a:t>
            </a:r>
            <a:r>
              <a:rPr lang="en-US" sz="2400" dirty="0" err="1" smtClean="0"/>
              <a:t>merupakan</a:t>
            </a:r>
            <a:r>
              <a:rPr lang="en-US" sz="2400" dirty="0" smtClean="0"/>
              <a:t> </a:t>
            </a:r>
            <a:r>
              <a:rPr lang="en-US" sz="2400" dirty="0" err="1" smtClean="0"/>
              <a:t>kulit</a:t>
            </a:r>
            <a:r>
              <a:rPr lang="en-US" sz="2400" dirty="0" smtClean="0"/>
              <a:t> </a:t>
            </a:r>
            <a:r>
              <a:rPr lang="en-US" sz="2400" dirty="0" err="1" smtClean="0"/>
              <a:t>bumi</a:t>
            </a:r>
            <a:r>
              <a:rPr lang="en-US" sz="2400" dirty="0" smtClean="0"/>
              <a:t> </a:t>
            </a:r>
            <a:r>
              <a:rPr lang="en-US" sz="2400" dirty="0" err="1" smtClean="0"/>
              <a:t>bagian</a:t>
            </a:r>
            <a:r>
              <a:rPr lang="en-US" sz="2400" dirty="0" smtClean="0"/>
              <a:t> </a:t>
            </a:r>
            <a:r>
              <a:rPr lang="en-US" sz="2400" dirty="0" err="1" smtClean="0"/>
              <a:t>luar</a:t>
            </a:r>
            <a:r>
              <a:rPr lang="en-US" sz="2400" dirty="0" smtClean="0"/>
              <a:t> (</a:t>
            </a:r>
            <a:r>
              <a:rPr lang="en-US" sz="2400" dirty="0" err="1" smtClean="0"/>
              <a:t>permukaan</a:t>
            </a:r>
            <a:r>
              <a:rPr lang="en-US" sz="2400" dirty="0" smtClean="0"/>
              <a:t> </a:t>
            </a:r>
            <a:r>
              <a:rPr lang="en-US" sz="2400" dirty="0" err="1" smtClean="0"/>
              <a:t>bumi</a:t>
            </a:r>
            <a:r>
              <a:rPr lang="en-US" sz="2400" dirty="0" smtClean="0"/>
              <a:t>). </a:t>
            </a:r>
            <a:r>
              <a:rPr lang="en-US" sz="2400" dirty="0" err="1" smtClean="0"/>
              <a:t>Tebal</a:t>
            </a:r>
            <a:r>
              <a:rPr lang="en-US" sz="2400" dirty="0" smtClean="0"/>
              <a:t> </a:t>
            </a:r>
            <a:r>
              <a:rPr lang="en-US" sz="2400" dirty="0" err="1" smtClean="0"/>
              <a:t>lapisan</a:t>
            </a:r>
            <a:r>
              <a:rPr lang="en-US" sz="2400" dirty="0" smtClean="0"/>
              <a:t> </a:t>
            </a:r>
            <a:r>
              <a:rPr lang="en-US" sz="2400" dirty="0" err="1" smtClean="0"/>
              <a:t>kerak</a:t>
            </a:r>
            <a:r>
              <a:rPr lang="en-US" sz="2400" dirty="0" smtClean="0"/>
              <a:t> </a:t>
            </a:r>
            <a:r>
              <a:rPr lang="en-US" sz="2400" dirty="0" err="1" smtClean="0"/>
              <a:t>bumi</a:t>
            </a:r>
            <a:r>
              <a:rPr lang="en-US" sz="2400" dirty="0" smtClean="0"/>
              <a:t> </a:t>
            </a:r>
            <a:r>
              <a:rPr lang="en-US" sz="2400" dirty="0" err="1" smtClean="0"/>
              <a:t>mencapai</a:t>
            </a:r>
            <a:r>
              <a:rPr lang="en-US" sz="2400" dirty="0" smtClean="0"/>
              <a:t> 70 km </a:t>
            </a:r>
            <a:r>
              <a:rPr lang="en-US" sz="2400" dirty="0" err="1" smtClean="0"/>
              <a:t>dan</a:t>
            </a:r>
            <a:r>
              <a:rPr lang="en-US" sz="2400" dirty="0" smtClean="0"/>
              <a:t> </a:t>
            </a:r>
            <a:r>
              <a:rPr lang="en-US" sz="2400" dirty="0" err="1" smtClean="0"/>
              <a:t>merupakan</a:t>
            </a:r>
            <a:r>
              <a:rPr lang="en-US" sz="2400" dirty="0" smtClean="0"/>
              <a:t> </a:t>
            </a:r>
            <a:r>
              <a:rPr lang="en-US" sz="2400" dirty="0" err="1" smtClean="0"/>
              <a:t>lapisan</a:t>
            </a:r>
            <a:r>
              <a:rPr lang="en-US" sz="2400" dirty="0" smtClean="0"/>
              <a:t> </a:t>
            </a:r>
            <a:r>
              <a:rPr lang="en-US" sz="2400" dirty="0" err="1" smtClean="0"/>
              <a:t>batuan</a:t>
            </a:r>
            <a:r>
              <a:rPr lang="en-US" sz="2400" dirty="0" smtClean="0"/>
              <a:t> yang </a:t>
            </a:r>
            <a:r>
              <a:rPr lang="en-US" sz="2400" dirty="0" err="1" smtClean="0"/>
              <a:t>terdiri</a:t>
            </a:r>
            <a:r>
              <a:rPr lang="en-US" sz="2400" dirty="0" smtClean="0"/>
              <a:t> </a:t>
            </a:r>
            <a:r>
              <a:rPr lang="en-US" sz="2400" dirty="0" err="1" smtClean="0"/>
              <a:t>dari</a:t>
            </a:r>
            <a:r>
              <a:rPr lang="en-US" sz="2400" dirty="0" smtClean="0"/>
              <a:t> </a:t>
            </a:r>
            <a:r>
              <a:rPr lang="en-US" sz="2400" dirty="0" err="1" smtClean="0"/>
              <a:t>batu-batuan</a:t>
            </a:r>
            <a:r>
              <a:rPr lang="en-US" sz="2400" dirty="0" smtClean="0"/>
              <a:t> </a:t>
            </a:r>
            <a:r>
              <a:rPr lang="en-US" sz="2400" dirty="0" err="1" smtClean="0"/>
              <a:t>basa</a:t>
            </a:r>
            <a:r>
              <a:rPr lang="en-US" sz="2400" dirty="0" smtClean="0"/>
              <a:t> </a:t>
            </a:r>
            <a:r>
              <a:rPr lang="en-US" sz="2400" dirty="0" err="1" smtClean="0"/>
              <a:t>dan</a:t>
            </a:r>
            <a:r>
              <a:rPr lang="en-US" sz="2400" dirty="0" smtClean="0"/>
              <a:t> </a:t>
            </a:r>
            <a:r>
              <a:rPr lang="en-US" sz="2400" dirty="0" err="1" smtClean="0"/>
              <a:t>masam</a:t>
            </a:r>
            <a:r>
              <a:rPr lang="en-US" sz="2400" dirty="0" smtClean="0"/>
              <a:t>. </a:t>
            </a:r>
            <a:r>
              <a:rPr lang="en-US" sz="2400" dirty="0" err="1" smtClean="0"/>
              <a:t>Lapisan</a:t>
            </a:r>
            <a:r>
              <a:rPr lang="en-US" sz="2400" dirty="0" smtClean="0"/>
              <a:t> </a:t>
            </a:r>
            <a:r>
              <a:rPr lang="en-US" sz="2400" dirty="0" err="1" smtClean="0"/>
              <a:t>ini</a:t>
            </a:r>
            <a:r>
              <a:rPr lang="en-US" sz="2400" dirty="0" smtClean="0"/>
              <a:t> </a:t>
            </a:r>
            <a:r>
              <a:rPr lang="en-US" sz="2400" dirty="0" err="1" smtClean="0"/>
              <a:t>menjadi</a:t>
            </a:r>
            <a:r>
              <a:rPr lang="en-US" sz="2400" dirty="0" smtClean="0"/>
              <a:t> </a:t>
            </a:r>
            <a:r>
              <a:rPr lang="en-US" sz="2400" dirty="0" err="1" smtClean="0"/>
              <a:t>tempat</a:t>
            </a:r>
            <a:r>
              <a:rPr lang="en-US" sz="2400" dirty="0" smtClean="0"/>
              <a:t> </a:t>
            </a:r>
            <a:r>
              <a:rPr lang="en-US" sz="2400" dirty="0" err="1" smtClean="0"/>
              <a:t>tinggal</a:t>
            </a:r>
            <a:r>
              <a:rPr lang="en-US" sz="2400" dirty="0" smtClean="0"/>
              <a:t> </a:t>
            </a:r>
            <a:r>
              <a:rPr lang="en-US" sz="2400" dirty="0" err="1" smtClean="0"/>
              <a:t>bagi</a:t>
            </a:r>
            <a:r>
              <a:rPr lang="en-US" sz="2400" dirty="0" smtClean="0"/>
              <a:t> </a:t>
            </a:r>
            <a:r>
              <a:rPr lang="en-US" sz="2400" dirty="0" err="1" smtClean="0"/>
              <a:t>seluruh</a:t>
            </a:r>
            <a:r>
              <a:rPr lang="en-US" sz="2400" dirty="0" smtClean="0"/>
              <a:t> </a:t>
            </a:r>
            <a:r>
              <a:rPr lang="en-US" sz="2400" dirty="0" err="1" smtClean="0"/>
              <a:t>mahluk</a:t>
            </a:r>
            <a:r>
              <a:rPr lang="en-US" sz="2400" dirty="0" smtClean="0"/>
              <a:t> </a:t>
            </a:r>
            <a:r>
              <a:rPr lang="en-US" sz="2400" dirty="0" err="1" smtClean="0"/>
              <a:t>hidup</a:t>
            </a:r>
            <a:r>
              <a:rPr lang="en-US" sz="2400" dirty="0" smtClean="0"/>
              <a:t>. </a:t>
            </a:r>
            <a:r>
              <a:rPr lang="en-US" sz="2400" dirty="0" err="1" smtClean="0"/>
              <a:t>Suhu</a:t>
            </a:r>
            <a:r>
              <a:rPr lang="en-US" sz="2400" dirty="0" smtClean="0"/>
              <a:t> </a:t>
            </a:r>
            <a:r>
              <a:rPr lang="en-US" sz="2400" dirty="0" err="1" smtClean="0"/>
              <a:t>di</a:t>
            </a:r>
            <a:r>
              <a:rPr lang="en-US" sz="2400" dirty="0" smtClean="0"/>
              <a:t> </a:t>
            </a:r>
            <a:r>
              <a:rPr lang="en-US" sz="2400" dirty="0" err="1" smtClean="0"/>
              <a:t>bagian</a:t>
            </a:r>
            <a:r>
              <a:rPr lang="en-US" sz="2400" dirty="0" smtClean="0"/>
              <a:t> </a:t>
            </a:r>
            <a:r>
              <a:rPr lang="en-US" sz="2400" dirty="0" err="1" smtClean="0"/>
              <a:t>bawah</a:t>
            </a:r>
            <a:r>
              <a:rPr lang="en-US" sz="2400" dirty="0" smtClean="0"/>
              <a:t> </a:t>
            </a:r>
            <a:r>
              <a:rPr lang="en-US" sz="2400" dirty="0" err="1" smtClean="0"/>
              <a:t>kerak</a:t>
            </a:r>
            <a:r>
              <a:rPr lang="en-US" sz="2400" dirty="0" smtClean="0"/>
              <a:t> </a:t>
            </a:r>
            <a:r>
              <a:rPr lang="en-US" sz="2400" dirty="0" err="1" smtClean="0"/>
              <a:t>bumi</a:t>
            </a:r>
            <a:r>
              <a:rPr lang="en-US" sz="2400" dirty="0" smtClean="0"/>
              <a:t> </a:t>
            </a:r>
            <a:r>
              <a:rPr lang="en-US" sz="2400" dirty="0" err="1" smtClean="0"/>
              <a:t>mencapai</a:t>
            </a:r>
            <a:r>
              <a:rPr lang="en-US" sz="2400" dirty="0" smtClean="0"/>
              <a:t> 1.100 </a:t>
            </a:r>
            <a:r>
              <a:rPr lang="en-US" sz="2400" dirty="0" err="1" smtClean="0"/>
              <a:t>oC.</a:t>
            </a:r>
            <a:r>
              <a:rPr lang="en-US" sz="2400" dirty="0" smtClean="0"/>
              <a:t> </a:t>
            </a:r>
            <a:r>
              <a:rPr lang="en-US" sz="2400" dirty="0" err="1" smtClean="0"/>
              <a:t>Lapisan</a:t>
            </a:r>
            <a:r>
              <a:rPr lang="en-US" sz="2400" dirty="0" smtClean="0"/>
              <a:t> </a:t>
            </a:r>
            <a:r>
              <a:rPr lang="en-US" sz="2400" dirty="0" err="1" smtClean="0"/>
              <a:t>kerak</a:t>
            </a:r>
            <a:r>
              <a:rPr lang="en-US" sz="2400" dirty="0" smtClean="0"/>
              <a:t> </a:t>
            </a:r>
            <a:r>
              <a:rPr lang="en-US" sz="2400" dirty="0" err="1" smtClean="0"/>
              <a:t>bumi</a:t>
            </a:r>
            <a:r>
              <a:rPr lang="en-US" sz="2400" dirty="0" smtClean="0"/>
              <a:t> </a:t>
            </a:r>
            <a:r>
              <a:rPr lang="en-US" sz="2400" dirty="0" err="1" smtClean="0"/>
              <a:t>dan</a:t>
            </a:r>
            <a:r>
              <a:rPr lang="en-US" sz="2400" dirty="0" smtClean="0"/>
              <a:t> </a:t>
            </a:r>
            <a:r>
              <a:rPr lang="en-US" sz="2400" dirty="0" err="1" smtClean="0"/>
              <a:t>bagian</a:t>
            </a:r>
            <a:r>
              <a:rPr lang="en-US" sz="2400" dirty="0" smtClean="0"/>
              <a:t> </a:t>
            </a:r>
            <a:r>
              <a:rPr lang="en-US" sz="2400" dirty="0" err="1" smtClean="0"/>
              <a:t>di</a:t>
            </a:r>
            <a:r>
              <a:rPr lang="en-US" sz="2400" dirty="0" smtClean="0"/>
              <a:t> </a:t>
            </a:r>
            <a:r>
              <a:rPr lang="en-US" sz="2400" dirty="0" err="1" smtClean="0"/>
              <a:t>bawahnya</a:t>
            </a:r>
            <a:r>
              <a:rPr lang="en-US" sz="2400" dirty="0" smtClean="0"/>
              <a:t> </a:t>
            </a:r>
            <a:r>
              <a:rPr lang="en-US" sz="2400" dirty="0" err="1" smtClean="0"/>
              <a:t>hingga</a:t>
            </a:r>
            <a:r>
              <a:rPr lang="en-US" sz="2400" dirty="0" smtClean="0"/>
              <a:t> </a:t>
            </a:r>
            <a:r>
              <a:rPr lang="en-US" sz="2400" dirty="0" err="1" smtClean="0"/>
              <a:t>kedalaman</a:t>
            </a:r>
            <a:r>
              <a:rPr lang="en-US" sz="2400" dirty="0" smtClean="0"/>
              <a:t> 100 km </a:t>
            </a:r>
            <a:r>
              <a:rPr lang="en-US" sz="2400" dirty="0" err="1" smtClean="0"/>
              <a:t>dinamakan</a:t>
            </a:r>
            <a:r>
              <a:rPr lang="en-US" sz="2400" dirty="0" smtClean="0"/>
              <a:t> </a:t>
            </a:r>
            <a:r>
              <a:rPr lang="en-US" sz="2400" dirty="0" err="1" smtClean="0"/>
              <a:t>litosfer</a:t>
            </a:r>
            <a:r>
              <a:rPr lang="en-US" sz="2400" dirty="0" smtClean="0"/>
              <a:t>. </a:t>
            </a:r>
            <a:endParaRPr lang="en-US" sz="2400" dirty="0" smtClean="0"/>
          </a:p>
          <a:p>
            <a:r>
              <a:rPr lang="en-US" sz="2400" b="1" dirty="0" err="1" smtClean="0"/>
              <a:t>Selimut</a:t>
            </a:r>
            <a:r>
              <a:rPr lang="en-US" sz="2400" b="1" dirty="0" smtClean="0"/>
              <a:t> </a:t>
            </a:r>
            <a:r>
              <a:rPr lang="en-US" sz="2400" b="1" dirty="0" err="1" smtClean="0"/>
              <a:t>atau</a:t>
            </a:r>
            <a:r>
              <a:rPr lang="en-US" sz="2400" b="1" dirty="0" smtClean="0"/>
              <a:t> </a:t>
            </a:r>
            <a:r>
              <a:rPr lang="en-US" sz="2400" b="1" dirty="0" err="1" smtClean="0"/>
              <a:t>selubung</a:t>
            </a:r>
            <a:r>
              <a:rPr lang="en-US" sz="2400" b="1" dirty="0" smtClean="0"/>
              <a:t> (mantle)</a:t>
            </a:r>
            <a:r>
              <a:rPr lang="en-US" sz="2400" dirty="0" smtClean="0"/>
              <a:t> </a:t>
            </a:r>
            <a:r>
              <a:rPr lang="en-US" sz="2400" dirty="0" err="1" smtClean="0"/>
              <a:t>merupakan</a:t>
            </a:r>
            <a:r>
              <a:rPr lang="en-US" sz="2400" dirty="0" smtClean="0"/>
              <a:t> </a:t>
            </a:r>
            <a:r>
              <a:rPr lang="en-US" sz="2400" dirty="0" err="1" smtClean="0"/>
              <a:t>lapisan</a:t>
            </a:r>
            <a:r>
              <a:rPr lang="en-US" sz="2400" dirty="0" smtClean="0"/>
              <a:t> yang </a:t>
            </a:r>
            <a:r>
              <a:rPr lang="en-US" sz="2400" dirty="0" err="1" smtClean="0"/>
              <a:t>terletak</a:t>
            </a:r>
            <a:r>
              <a:rPr lang="en-US" sz="2400" dirty="0" smtClean="0"/>
              <a:t> </a:t>
            </a:r>
            <a:r>
              <a:rPr lang="en-US" sz="2400" dirty="0" err="1" smtClean="0"/>
              <a:t>di</a:t>
            </a:r>
            <a:r>
              <a:rPr lang="en-US" sz="2400" dirty="0" smtClean="0"/>
              <a:t> </a:t>
            </a:r>
            <a:r>
              <a:rPr lang="en-US" sz="2400" dirty="0" err="1" smtClean="0"/>
              <a:t>bawah</a:t>
            </a:r>
            <a:r>
              <a:rPr lang="en-US" sz="2400" dirty="0" smtClean="0"/>
              <a:t> </a:t>
            </a:r>
            <a:r>
              <a:rPr lang="en-US" sz="2400" dirty="0" err="1" smtClean="0"/>
              <a:t>lapisan</a:t>
            </a:r>
            <a:r>
              <a:rPr lang="en-US" sz="2400" dirty="0" smtClean="0"/>
              <a:t> </a:t>
            </a:r>
            <a:r>
              <a:rPr lang="en-US" sz="2400" dirty="0" err="1" smtClean="0"/>
              <a:t>kerak</a:t>
            </a:r>
            <a:r>
              <a:rPr lang="en-US" sz="2400" dirty="0" smtClean="0"/>
              <a:t> </a:t>
            </a:r>
            <a:r>
              <a:rPr lang="en-US" sz="2400" dirty="0" err="1" smtClean="0"/>
              <a:t>bumi</a:t>
            </a:r>
            <a:r>
              <a:rPr lang="en-US" sz="2400" dirty="0" smtClean="0"/>
              <a:t>. </a:t>
            </a:r>
            <a:r>
              <a:rPr lang="en-US" sz="2400" dirty="0" err="1" smtClean="0"/>
              <a:t>Tabal</a:t>
            </a:r>
            <a:r>
              <a:rPr lang="en-US" sz="2400" dirty="0" smtClean="0"/>
              <a:t> </a:t>
            </a:r>
            <a:r>
              <a:rPr lang="en-US" sz="2400" dirty="0" err="1" smtClean="0"/>
              <a:t>selimut</a:t>
            </a:r>
            <a:r>
              <a:rPr lang="en-US" sz="2400" dirty="0" smtClean="0"/>
              <a:t> </a:t>
            </a:r>
            <a:r>
              <a:rPr lang="en-US" sz="2400" dirty="0" err="1" smtClean="0"/>
              <a:t>bumi</a:t>
            </a:r>
            <a:r>
              <a:rPr lang="en-US" sz="2400" dirty="0" smtClean="0"/>
              <a:t> </a:t>
            </a:r>
            <a:r>
              <a:rPr lang="en-US" sz="2400" dirty="0" err="1" smtClean="0"/>
              <a:t>mencapai</a:t>
            </a:r>
            <a:r>
              <a:rPr lang="en-US" sz="2400" dirty="0" smtClean="0"/>
              <a:t> 2.900 km </a:t>
            </a:r>
            <a:r>
              <a:rPr lang="en-US" sz="2400" dirty="0" err="1" smtClean="0"/>
              <a:t>dan</a:t>
            </a:r>
            <a:r>
              <a:rPr lang="en-US" sz="2400" dirty="0" smtClean="0"/>
              <a:t> </a:t>
            </a:r>
            <a:r>
              <a:rPr lang="en-US" sz="2400" dirty="0" err="1" smtClean="0"/>
              <a:t>merupakan</a:t>
            </a:r>
            <a:r>
              <a:rPr lang="en-US" sz="2400" dirty="0" smtClean="0"/>
              <a:t> </a:t>
            </a:r>
            <a:r>
              <a:rPr lang="en-US" sz="2400" dirty="0" err="1" smtClean="0"/>
              <a:t>lapisan</a:t>
            </a:r>
            <a:r>
              <a:rPr lang="en-US" sz="2400" dirty="0" smtClean="0"/>
              <a:t> </a:t>
            </a:r>
            <a:r>
              <a:rPr lang="en-US" sz="2400" dirty="0" err="1" smtClean="0"/>
              <a:t>batuan</a:t>
            </a:r>
            <a:r>
              <a:rPr lang="en-US" sz="2400" dirty="0" smtClean="0"/>
              <a:t> </a:t>
            </a:r>
            <a:r>
              <a:rPr lang="en-US" sz="2400" dirty="0" err="1" smtClean="0"/>
              <a:t>padat</a:t>
            </a:r>
            <a:r>
              <a:rPr lang="en-US" sz="2400" dirty="0" smtClean="0"/>
              <a:t>. </a:t>
            </a:r>
            <a:r>
              <a:rPr lang="en-US" sz="2400" dirty="0" err="1" smtClean="0"/>
              <a:t>Suhu</a:t>
            </a:r>
            <a:r>
              <a:rPr lang="en-US" sz="2400" dirty="0" smtClean="0"/>
              <a:t> </a:t>
            </a:r>
            <a:r>
              <a:rPr lang="en-US" sz="2400" dirty="0" err="1" smtClean="0"/>
              <a:t>di</a:t>
            </a:r>
            <a:r>
              <a:rPr lang="en-US" sz="2400" dirty="0" smtClean="0"/>
              <a:t> </a:t>
            </a:r>
            <a:r>
              <a:rPr lang="en-US" sz="2400" dirty="0" err="1" smtClean="0"/>
              <a:t>bagian</a:t>
            </a:r>
            <a:r>
              <a:rPr lang="en-US" sz="2400" dirty="0" smtClean="0"/>
              <a:t> </a:t>
            </a:r>
            <a:r>
              <a:rPr lang="en-US" sz="2400" dirty="0" err="1" smtClean="0"/>
              <a:t>bawah</a:t>
            </a:r>
            <a:r>
              <a:rPr lang="en-US" sz="2400" dirty="0" smtClean="0"/>
              <a:t> </a:t>
            </a:r>
            <a:r>
              <a:rPr lang="en-US" sz="2400" dirty="0" err="1" smtClean="0"/>
              <a:t>selimut</a:t>
            </a:r>
            <a:r>
              <a:rPr lang="en-US" sz="2400" dirty="0" smtClean="0"/>
              <a:t> </a:t>
            </a:r>
            <a:r>
              <a:rPr lang="en-US" sz="2400" dirty="0" err="1" smtClean="0"/>
              <a:t>bumi</a:t>
            </a:r>
            <a:r>
              <a:rPr lang="en-US" sz="2400" dirty="0" smtClean="0"/>
              <a:t> </a:t>
            </a:r>
            <a:r>
              <a:rPr lang="en-US" sz="2400" dirty="0" err="1" smtClean="0"/>
              <a:t>mencapai</a:t>
            </a:r>
            <a:r>
              <a:rPr lang="en-US" sz="2400" dirty="0" smtClean="0"/>
              <a:t> 3.000 </a:t>
            </a:r>
            <a:r>
              <a:rPr lang="en-US" sz="2400" dirty="0" err="1" smtClean="0"/>
              <a:t>oC</a:t>
            </a:r>
            <a:r>
              <a:rPr lang="en-US" sz="2400" dirty="0" err="1" smtClean="0"/>
              <a:t>.</a:t>
            </a:r>
            <a:endParaRPr lang="en-US" sz="2400" dirty="0" smtClean="0"/>
          </a:p>
          <a:p>
            <a:r>
              <a:rPr lang="en-US" sz="2400" dirty="0" smtClean="0"/>
              <a:t/>
            </a:r>
            <a:br>
              <a:rPr lang="en-US" sz="2400" dirty="0" smtClean="0"/>
            </a:br>
            <a:r>
              <a:rPr lang="en-US" sz="2400" dirty="0" smtClean="0"/>
              <a:t> </a:t>
            </a:r>
            <a:br>
              <a:rPr lang="en-US" sz="2400" dirty="0" smtClean="0"/>
            </a:b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304801"/>
            <a:ext cx="8459787" cy="5791200"/>
          </a:xfrm>
        </p:spPr>
        <p:txBody>
          <a:bodyPr/>
          <a:lstStyle/>
          <a:p>
            <a:r>
              <a:rPr lang="en-US" sz="2400" b="1" dirty="0" err="1" smtClean="0"/>
              <a:t>Inti</a:t>
            </a:r>
            <a:r>
              <a:rPr lang="en-US" sz="2400" b="1" dirty="0" smtClean="0"/>
              <a:t> </a:t>
            </a:r>
            <a:r>
              <a:rPr lang="en-US" sz="2400" b="1" dirty="0" err="1" smtClean="0"/>
              <a:t>bumi</a:t>
            </a:r>
            <a:r>
              <a:rPr lang="en-US" sz="2400" b="1" dirty="0" smtClean="0"/>
              <a:t> (core)</a:t>
            </a:r>
            <a:r>
              <a:rPr lang="en-US" sz="2400" dirty="0" smtClean="0"/>
              <a:t>, yang </a:t>
            </a:r>
            <a:r>
              <a:rPr lang="en-US" sz="2400" dirty="0" err="1" smtClean="0"/>
              <a:t>terdiri</a:t>
            </a:r>
            <a:r>
              <a:rPr lang="en-US" sz="2400" dirty="0" smtClean="0"/>
              <a:t> </a:t>
            </a:r>
            <a:r>
              <a:rPr lang="en-US" sz="2400" dirty="0" err="1" smtClean="0"/>
              <a:t>dari</a:t>
            </a:r>
            <a:r>
              <a:rPr lang="en-US" sz="2400" dirty="0" smtClean="0"/>
              <a:t> material </a:t>
            </a:r>
            <a:r>
              <a:rPr lang="en-US" sz="2400" dirty="0" err="1" smtClean="0"/>
              <a:t>cair</a:t>
            </a:r>
            <a:r>
              <a:rPr lang="en-US" sz="2400" dirty="0" smtClean="0"/>
              <a:t>, </a:t>
            </a:r>
            <a:r>
              <a:rPr lang="en-US" sz="2400" dirty="0" err="1" smtClean="0"/>
              <a:t>dengan</a:t>
            </a:r>
            <a:r>
              <a:rPr lang="en-US" sz="2400" dirty="0" smtClean="0"/>
              <a:t> </a:t>
            </a:r>
            <a:r>
              <a:rPr lang="en-US" sz="2400" dirty="0" err="1" smtClean="0"/>
              <a:t>penyusun</a:t>
            </a:r>
            <a:r>
              <a:rPr lang="en-US" sz="2400" dirty="0" smtClean="0"/>
              <a:t> </a:t>
            </a:r>
            <a:r>
              <a:rPr lang="en-US" sz="2400" dirty="0" err="1" smtClean="0"/>
              <a:t>utama</a:t>
            </a:r>
            <a:r>
              <a:rPr lang="en-US" sz="2400" dirty="0" smtClean="0"/>
              <a:t> </a:t>
            </a:r>
            <a:r>
              <a:rPr lang="en-US" sz="2400" dirty="0" err="1" smtClean="0"/>
              <a:t>logam</a:t>
            </a:r>
            <a:r>
              <a:rPr lang="en-US" sz="2400" dirty="0" smtClean="0"/>
              <a:t> </a:t>
            </a:r>
            <a:r>
              <a:rPr lang="en-US" sz="2400" dirty="0" err="1" smtClean="0"/>
              <a:t>besi</a:t>
            </a:r>
            <a:r>
              <a:rPr lang="en-US" sz="2400" dirty="0" smtClean="0"/>
              <a:t> (90%), </a:t>
            </a:r>
            <a:r>
              <a:rPr lang="en-US" sz="2400" dirty="0" err="1" smtClean="0"/>
              <a:t>nikel</a:t>
            </a:r>
            <a:r>
              <a:rPr lang="en-US" sz="2400" dirty="0" smtClean="0"/>
              <a:t> (8%), </a:t>
            </a:r>
            <a:r>
              <a:rPr lang="en-US" sz="2400" dirty="0" err="1" smtClean="0"/>
              <a:t>dan</a:t>
            </a:r>
            <a:r>
              <a:rPr lang="en-US" sz="2400" dirty="0" smtClean="0"/>
              <a:t> lain-lain yang </a:t>
            </a:r>
            <a:r>
              <a:rPr lang="en-US" sz="2400" dirty="0" err="1" smtClean="0"/>
              <a:t>terdapat</a:t>
            </a:r>
            <a:r>
              <a:rPr lang="en-US" sz="2400" dirty="0" smtClean="0"/>
              <a:t> </a:t>
            </a:r>
            <a:r>
              <a:rPr lang="en-US" sz="2400" dirty="0" err="1" smtClean="0"/>
              <a:t>pada</a:t>
            </a:r>
            <a:r>
              <a:rPr lang="en-US" sz="2400" dirty="0" smtClean="0"/>
              <a:t> </a:t>
            </a:r>
            <a:r>
              <a:rPr lang="en-US" sz="2400" dirty="0" err="1" smtClean="0"/>
              <a:t>kedalaman</a:t>
            </a:r>
            <a:r>
              <a:rPr lang="en-US" sz="2400" dirty="0" smtClean="0"/>
              <a:t> 2900 – 5200 km. </a:t>
            </a:r>
            <a:r>
              <a:rPr lang="en-US" sz="2400" dirty="0" err="1" smtClean="0"/>
              <a:t>Lapisan</a:t>
            </a:r>
            <a:r>
              <a:rPr lang="en-US" sz="2400" dirty="0" smtClean="0"/>
              <a:t> </a:t>
            </a:r>
            <a:r>
              <a:rPr lang="en-US" sz="2400" dirty="0" err="1" smtClean="0"/>
              <a:t>ini</a:t>
            </a:r>
            <a:r>
              <a:rPr lang="en-US" sz="2400" dirty="0" smtClean="0"/>
              <a:t> </a:t>
            </a:r>
            <a:r>
              <a:rPr lang="en-US" sz="2400" dirty="0" err="1" smtClean="0"/>
              <a:t>dibedakan</a:t>
            </a:r>
            <a:r>
              <a:rPr lang="en-US" sz="2400" dirty="0" smtClean="0"/>
              <a:t> </a:t>
            </a:r>
            <a:r>
              <a:rPr lang="en-US" sz="2400" dirty="0" err="1" smtClean="0"/>
              <a:t>menjadi</a:t>
            </a:r>
            <a:r>
              <a:rPr lang="en-US" sz="2400" dirty="0" smtClean="0"/>
              <a:t> </a:t>
            </a:r>
            <a:r>
              <a:rPr lang="en-US" sz="2400" dirty="0" err="1" smtClean="0"/>
              <a:t>lapisan</a:t>
            </a:r>
            <a:r>
              <a:rPr lang="en-US" sz="2400" dirty="0" smtClean="0"/>
              <a:t> </a:t>
            </a:r>
            <a:r>
              <a:rPr lang="en-US" sz="2400" dirty="0" err="1" smtClean="0"/>
              <a:t>inti</a:t>
            </a:r>
            <a:r>
              <a:rPr lang="en-US" sz="2400" dirty="0" smtClean="0"/>
              <a:t> </a:t>
            </a:r>
            <a:r>
              <a:rPr lang="en-US" sz="2400" dirty="0" err="1" smtClean="0"/>
              <a:t>luar</a:t>
            </a:r>
            <a:r>
              <a:rPr lang="en-US" sz="2400" dirty="0" smtClean="0"/>
              <a:t> </a:t>
            </a:r>
            <a:r>
              <a:rPr lang="en-US" sz="2400" dirty="0" err="1" smtClean="0"/>
              <a:t>dan</a:t>
            </a:r>
            <a:r>
              <a:rPr lang="en-US" sz="2400" dirty="0" smtClean="0"/>
              <a:t> </a:t>
            </a:r>
            <a:r>
              <a:rPr lang="en-US" sz="2400" dirty="0" err="1" smtClean="0"/>
              <a:t>lapisan</a:t>
            </a:r>
            <a:r>
              <a:rPr lang="en-US" sz="2400" dirty="0" smtClean="0"/>
              <a:t> </a:t>
            </a:r>
            <a:r>
              <a:rPr lang="en-US" sz="2400" dirty="0" err="1" smtClean="0"/>
              <a:t>inti</a:t>
            </a:r>
            <a:r>
              <a:rPr lang="en-US" sz="2400" dirty="0" smtClean="0"/>
              <a:t> </a:t>
            </a:r>
            <a:r>
              <a:rPr lang="en-US" sz="2400" dirty="0" err="1" smtClean="0"/>
              <a:t>dalam</a:t>
            </a:r>
            <a:r>
              <a:rPr lang="en-US" sz="2400" dirty="0" smtClean="0"/>
              <a:t>. </a:t>
            </a:r>
            <a:r>
              <a:rPr lang="en-US" sz="2400" dirty="0" err="1" smtClean="0"/>
              <a:t>Lapisan</a:t>
            </a:r>
            <a:r>
              <a:rPr lang="en-US" sz="2400" dirty="0" smtClean="0"/>
              <a:t> </a:t>
            </a:r>
            <a:r>
              <a:rPr lang="en-US" sz="2400" dirty="0" err="1" smtClean="0"/>
              <a:t>inti</a:t>
            </a:r>
            <a:r>
              <a:rPr lang="en-US" sz="2400" dirty="0" smtClean="0"/>
              <a:t> </a:t>
            </a:r>
            <a:r>
              <a:rPr lang="en-US" sz="2400" dirty="0" err="1" smtClean="0"/>
              <a:t>luar</a:t>
            </a:r>
            <a:r>
              <a:rPr lang="en-US" sz="2400" dirty="0" smtClean="0"/>
              <a:t> </a:t>
            </a:r>
            <a:r>
              <a:rPr lang="en-US" sz="2400" dirty="0" err="1" smtClean="0"/>
              <a:t>tebalnya</a:t>
            </a:r>
            <a:r>
              <a:rPr lang="en-US" sz="2400" dirty="0" smtClean="0"/>
              <a:t> </a:t>
            </a:r>
            <a:r>
              <a:rPr lang="en-US" sz="2400" dirty="0" err="1" smtClean="0"/>
              <a:t>sekitar</a:t>
            </a:r>
            <a:r>
              <a:rPr lang="en-US" sz="2400" dirty="0" smtClean="0"/>
              <a:t> 2.000 km </a:t>
            </a:r>
            <a:r>
              <a:rPr lang="en-US" sz="2400" dirty="0" err="1" smtClean="0"/>
              <a:t>dan</a:t>
            </a:r>
            <a:r>
              <a:rPr lang="en-US" sz="2400" dirty="0" smtClean="0"/>
              <a:t> </a:t>
            </a:r>
            <a:r>
              <a:rPr lang="en-US" sz="2400" dirty="0" err="1" smtClean="0"/>
              <a:t>terdiri</a:t>
            </a:r>
            <a:r>
              <a:rPr lang="en-US" sz="2400" dirty="0" smtClean="0"/>
              <a:t> </a:t>
            </a:r>
            <a:r>
              <a:rPr lang="en-US" sz="2400" dirty="0" err="1" smtClean="0"/>
              <a:t>atas</a:t>
            </a:r>
            <a:r>
              <a:rPr lang="en-US" sz="2400" dirty="0" smtClean="0"/>
              <a:t> </a:t>
            </a:r>
            <a:r>
              <a:rPr lang="en-US" sz="2400" dirty="0" err="1" smtClean="0"/>
              <a:t>besi</a:t>
            </a:r>
            <a:r>
              <a:rPr lang="en-US" sz="2400" dirty="0" smtClean="0"/>
              <a:t> </a:t>
            </a:r>
            <a:r>
              <a:rPr lang="en-US" sz="2400" dirty="0" err="1" smtClean="0"/>
              <a:t>cair</a:t>
            </a:r>
            <a:r>
              <a:rPr lang="en-US" sz="2400" dirty="0" smtClean="0"/>
              <a:t> yang </a:t>
            </a:r>
            <a:r>
              <a:rPr lang="en-US" sz="2400" dirty="0" err="1" smtClean="0"/>
              <a:t>suhunya</a:t>
            </a:r>
            <a:r>
              <a:rPr lang="en-US" sz="2400" dirty="0" smtClean="0"/>
              <a:t> </a:t>
            </a:r>
            <a:r>
              <a:rPr lang="en-US" sz="2400" dirty="0" err="1" smtClean="0"/>
              <a:t>mencapai</a:t>
            </a:r>
            <a:r>
              <a:rPr lang="en-US" sz="2400" dirty="0" smtClean="0"/>
              <a:t> 2.200 </a:t>
            </a:r>
            <a:r>
              <a:rPr lang="en-US" sz="2400" dirty="0" err="1" smtClean="0"/>
              <a:t>oC.</a:t>
            </a:r>
            <a:r>
              <a:rPr lang="en-US" sz="2400" dirty="0" smtClean="0"/>
              <a:t> </a:t>
            </a:r>
            <a:r>
              <a:rPr lang="en-US" sz="2400" dirty="0" err="1" smtClean="0"/>
              <a:t>inti</a:t>
            </a:r>
            <a:r>
              <a:rPr lang="en-US" sz="2400" dirty="0" smtClean="0"/>
              <a:t> </a:t>
            </a:r>
            <a:r>
              <a:rPr lang="en-US" sz="2400" dirty="0" err="1" smtClean="0"/>
              <a:t>dalam</a:t>
            </a:r>
            <a:r>
              <a:rPr lang="en-US" sz="2400" dirty="0" smtClean="0"/>
              <a:t> </a:t>
            </a:r>
            <a:r>
              <a:rPr lang="en-US" sz="2400" dirty="0" err="1" smtClean="0"/>
              <a:t>merupakan</a:t>
            </a:r>
            <a:r>
              <a:rPr lang="en-US" sz="2400" dirty="0" smtClean="0"/>
              <a:t> </a:t>
            </a:r>
            <a:r>
              <a:rPr lang="en-US" sz="2400" dirty="0" err="1" smtClean="0"/>
              <a:t>pusat</a:t>
            </a:r>
            <a:r>
              <a:rPr lang="en-US" sz="2400" dirty="0" smtClean="0"/>
              <a:t> </a:t>
            </a:r>
            <a:r>
              <a:rPr lang="en-US" sz="2400" dirty="0" err="1" smtClean="0"/>
              <a:t>bumi</a:t>
            </a:r>
            <a:r>
              <a:rPr lang="en-US" sz="2400" dirty="0" smtClean="0"/>
              <a:t> </a:t>
            </a:r>
            <a:r>
              <a:rPr lang="en-US" sz="2400" dirty="0" err="1" smtClean="0"/>
              <a:t>berbentuk</a:t>
            </a:r>
            <a:r>
              <a:rPr lang="en-US" sz="2400" dirty="0" smtClean="0"/>
              <a:t> bola </a:t>
            </a:r>
            <a:r>
              <a:rPr lang="en-US" sz="2400" dirty="0" err="1" smtClean="0"/>
              <a:t>dengan</a:t>
            </a:r>
            <a:r>
              <a:rPr lang="en-US" sz="2400" dirty="0" smtClean="0"/>
              <a:t> diameter </a:t>
            </a:r>
            <a:r>
              <a:rPr lang="en-US" sz="2400" dirty="0" err="1" smtClean="0"/>
              <a:t>sekitar</a:t>
            </a:r>
            <a:r>
              <a:rPr lang="en-US" sz="2400" dirty="0" smtClean="0"/>
              <a:t> 2.700 km. </a:t>
            </a:r>
            <a:r>
              <a:rPr lang="en-US" sz="2400" dirty="0" err="1" smtClean="0"/>
              <a:t>Inti</a:t>
            </a:r>
            <a:r>
              <a:rPr lang="en-US" sz="2400" dirty="0" smtClean="0"/>
              <a:t> </a:t>
            </a:r>
            <a:r>
              <a:rPr lang="en-US" sz="2400" dirty="0" err="1" smtClean="0"/>
              <a:t>dalam</a:t>
            </a:r>
            <a:r>
              <a:rPr lang="en-US" sz="2400" dirty="0" smtClean="0"/>
              <a:t> </a:t>
            </a:r>
            <a:r>
              <a:rPr lang="en-US" sz="2400" dirty="0" err="1" smtClean="0"/>
              <a:t>ini</a:t>
            </a:r>
            <a:r>
              <a:rPr lang="en-US" sz="2400" dirty="0" smtClean="0"/>
              <a:t> </a:t>
            </a:r>
            <a:r>
              <a:rPr lang="en-US" sz="2400" dirty="0" err="1" smtClean="0"/>
              <a:t>terdiri</a:t>
            </a:r>
            <a:r>
              <a:rPr lang="en-US" sz="2400" dirty="0" smtClean="0"/>
              <a:t> </a:t>
            </a:r>
            <a:r>
              <a:rPr lang="en-US" sz="2400" dirty="0" err="1" smtClean="0"/>
              <a:t>dari</a:t>
            </a:r>
            <a:r>
              <a:rPr lang="en-US" sz="2400" dirty="0" smtClean="0"/>
              <a:t> </a:t>
            </a:r>
            <a:r>
              <a:rPr lang="en-US" sz="2400" dirty="0" err="1" smtClean="0"/>
              <a:t>nikel</a:t>
            </a:r>
            <a:r>
              <a:rPr lang="en-US" sz="2400" dirty="0" smtClean="0"/>
              <a:t> </a:t>
            </a:r>
            <a:r>
              <a:rPr lang="en-US" sz="2400" dirty="0" err="1" smtClean="0"/>
              <a:t>dan</a:t>
            </a:r>
            <a:r>
              <a:rPr lang="en-US" sz="2400" dirty="0" smtClean="0"/>
              <a:t> </a:t>
            </a:r>
            <a:r>
              <a:rPr lang="en-US" sz="2400" dirty="0" err="1" smtClean="0"/>
              <a:t>besi</a:t>
            </a:r>
            <a:r>
              <a:rPr lang="en-US" sz="2400" dirty="0" smtClean="0"/>
              <a:t> yang </a:t>
            </a:r>
            <a:r>
              <a:rPr lang="en-US" sz="2400" dirty="0" err="1" smtClean="0"/>
              <a:t>suhunya</a:t>
            </a:r>
            <a:r>
              <a:rPr lang="en-US" sz="2400" dirty="0" smtClean="0"/>
              <a:t> </a:t>
            </a:r>
            <a:r>
              <a:rPr lang="en-US" sz="2400" dirty="0" err="1" smtClean="0"/>
              <a:t>mencapai</a:t>
            </a:r>
            <a:r>
              <a:rPr lang="en-US" sz="2400" dirty="0" smtClean="0"/>
              <a:t> 4.500 </a:t>
            </a:r>
            <a:r>
              <a:rPr lang="en-US" sz="2400" dirty="0" err="1" smtClean="0"/>
              <a:t>oC.</a:t>
            </a:r>
            <a:endParaRPr lang="en-US" sz="2400" dirty="0" smtClean="0"/>
          </a:p>
          <a:p>
            <a:r>
              <a:rPr lang="en-US" sz="2400" dirty="0" err="1" smtClean="0"/>
              <a:t>Berdasarkan</a:t>
            </a:r>
            <a:r>
              <a:rPr lang="en-US" sz="2400" dirty="0" smtClean="0"/>
              <a:t> </a:t>
            </a:r>
            <a:r>
              <a:rPr lang="en-US" sz="2400" dirty="0" err="1" smtClean="0"/>
              <a:t>susunan</a:t>
            </a:r>
            <a:r>
              <a:rPr lang="en-US" sz="2400" dirty="0" smtClean="0"/>
              <a:t> </a:t>
            </a:r>
            <a:r>
              <a:rPr lang="en-US" sz="2400" dirty="0" err="1" smtClean="0"/>
              <a:t>kimianya</a:t>
            </a:r>
            <a:r>
              <a:rPr lang="en-US" sz="2400" dirty="0" smtClean="0"/>
              <a:t>, </a:t>
            </a:r>
            <a:r>
              <a:rPr lang="en-US" sz="2400" dirty="0" err="1" smtClean="0"/>
              <a:t>bumi</a:t>
            </a:r>
            <a:r>
              <a:rPr lang="en-US" sz="2400" dirty="0" smtClean="0"/>
              <a:t> </a:t>
            </a:r>
            <a:r>
              <a:rPr lang="en-US" sz="2400" dirty="0" err="1" smtClean="0"/>
              <a:t>dapat</a:t>
            </a:r>
            <a:r>
              <a:rPr lang="en-US" sz="2400" dirty="0" smtClean="0"/>
              <a:t> </a:t>
            </a:r>
            <a:r>
              <a:rPr lang="en-US" sz="2400" dirty="0" err="1" smtClean="0"/>
              <a:t>dibagi</a:t>
            </a:r>
            <a:r>
              <a:rPr lang="en-US" sz="2400" dirty="0" smtClean="0"/>
              <a:t> </a:t>
            </a:r>
            <a:r>
              <a:rPr lang="en-US" sz="2400" dirty="0" err="1" smtClean="0"/>
              <a:t>menjadi</a:t>
            </a:r>
            <a:r>
              <a:rPr lang="en-US" sz="2400" dirty="0" smtClean="0"/>
              <a:t> </a:t>
            </a:r>
            <a:r>
              <a:rPr lang="en-US" sz="2400" dirty="0" err="1" smtClean="0"/>
              <a:t>empat</a:t>
            </a:r>
            <a:r>
              <a:rPr lang="en-US" sz="2400" dirty="0" smtClean="0"/>
              <a:t> </a:t>
            </a:r>
            <a:r>
              <a:rPr lang="en-US" sz="2400" dirty="0" err="1" smtClean="0"/>
              <a:t>bagian</a:t>
            </a:r>
            <a:r>
              <a:rPr lang="en-US" sz="2400" dirty="0" smtClean="0"/>
              <a:t>, </a:t>
            </a:r>
            <a:r>
              <a:rPr lang="en-US" sz="2400" dirty="0" err="1" smtClean="0"/>
              <a:t>yakni</a:t>
            </a:r>
            <a:r>
              <a:rPr lang="en-US" sz="2400" dirty="0" smtClean="0"/>
              <a:t> </a:t>
            </a:r>
            <a:r>
              <a:rPr lang="en-US" sz="2400" dirty="0" err="1" smtClean="0"/>
              <a:t>bagian</a:t>
            </a:r>
            <a:r>
              <a:rPr lang="en-US" sz="2400" dirty="0" smtClean="0"/>
              <a:t> </a:t>
            </a:r>
            <a:r>
              <a:rPr lang="en-US" sz="2400" dirty="0" err="1" smtClean="0"/>
              <a:t>padat</a:t>
            </a:r>
            <a:r>
              <a:rPr lang="en-US" sz="2400" dirty="0" smtClean="0"/>
              <a:t> (</a:t>
            </a:r>
            <a:r>
              <a:rPr lang="en-US" sz="2400" dirty="0" err="1" smtClean="0"/>
              <a:t>lithosfer</a:t>
            </a:r>
            <a:r>
              <a:rPr lang="en-US" sz="2400" dirty="0" smtClean="0"/>
              <a:t>) yang </a:t>
            </a:r>
            <a:r>
              <a:rPr lang="en-US" sz="2400" dirty="0" err="1" smtClean="0"/>
              <a:t>terdiri</a:t>
            </a:r>
            <a:r>
              <a:rPr lang="en-US" sz="2400" dirty="0" smtClean="0"/>
              <a:t> </a:t>
            </a:r>
            <a:r>
              <a:rPr lang="en-US" sz="2400" dirty="0" err="1" smtClean="0"/>
              <a:t>dari</a:t>
            </a:r>
            <a:r>
              <a:rPr lang="en-US" sz="2400" dirty="0" smtClean="0"/>
              <a:t> </a:t>
            </a:r>
            <a:r>
              <a:rPr lang="en-US" sz="2400" dirty="0" err="1" smtClean="0"/>
              <a:t>tanah</a:t>
            </a:r>
            <a:r>
              <a:rPr lang="en-US" sz="2400" dirty="0" smtClean="0"/>
              <a:t> </a:t>
            </a:r>
            <a:r>
              <a:rPr lang="en-US" sz="2400" dirty="0" err="1" smtClean="0"/>
              <a:t>dan</a:t>
            </a:r>
            <a:r>
              <a:rPr lang="en-US" sz="2400" dirty="0" smtClean="0"/>
              <a:t> </a:t>
            </a:r>
            <a:r>
              <a:rPr lang="en-US" sz="2400" dirty="0" err="1" smtClean="0"/>
              <a:t>batuan</a:t>
            </a:r>
            <a:r>
              <a:rPr lang="en-US" sz="2400" dirty="0" smtClean="0"/>
              <a:t>; </a:t>
            </a:r>
            <a:r>
              <a:rPr lang="en-US" sz="2400" dirty="0" err="1" smtClean="0"/>
              <a:t>bagian</a:t>
            </a:r>
            <a:r>
              <a:rPr lang="en-US" sz="2400" dirty="0" smtClean="0"/>
              <a:t> </a:t>
            </a:r>
            <a:r>
              <a:rPr lang="en-US" sz="2400" dirty="0" err="1" smtClean="0"/>
              <a:t>cair</a:t>
            </a:r>
            <a:r>
              <a:rPr lang="en-US" sz="2400" dirty="0" smtClean="0"/>
              <a:t> (</a:t>
            </a:r>
            <a:r>
              <a:rPr lang="en-US" sz="2400" dirty="0" err="1" smtClean="0"/>
              <a:t>hidrosfer</a:t>
            </a:r>
            <a:r>
              <a:rPr lang="en-US" sz="2400" dirty="0" smtClean="0"/>
              <a:t>) yang </a:t>
            </a:r>
            <a:r>
              <a:rPr lang="en-US" sz="2400" dirty="0" err="1" smtClean="0"/>
              <a:t>terdiri</a:t>
            </a:r>
            <a:r>
              <a:rPr lang="en-US" sz="2400" dirty="0" smtClean="0"/>
              <a:t> </a:t>
            </a:r>
            <a:r>
              <a:rPr lang="en-US" sz="2400" dirty="0" err="1" smtClean="0"/>
              <a:t>dari</a:t>
            </a:r>
            <a:r>
              <a:rPr lang="en-US" sz="2400" dirty="0" smtClean="0"/>
              <a:t> </a:t>
            </a:r>
            <a:r>
              <a:rPr lang="en-US" sz="2400" dirty="0" err="1" smtClean="0"/>
              <a:t>berbagai</a:t>
            </a:r>
            <a:r>
              <a:rPr lang="en-US" sz="2400" dirty="0" smtClean="0"/>
              <a:t> </a:t>
            </a:r>
            <a:r>
              <a:rPr lang="en-US" sz="2400" dirty="0" err="1" smtClean="0"/>
              <a:t>bentuk</a:t>
            </a:r>
            <a:r>
              <a:rPr lang="en-US" sz="2400" dirty="0" smtClean="0"/>
              <a:t> </a:t>
            </a:r>
            <a:r>
              <a:rPr lang="en-US" sz="2400" dirty="0" err="1" smtClean="0"/>
              <a:t>ekosistem</a:t>
            </a:r>
            <a:r>
              <a:rPr lang="en-US" sz="2400" dirty="0" smtClean="0"/>
              <a:t> </a:t>
            </a:r>
            <a:r>
              <a:rPr lang="en-US" sz="2400" dirty="0" err="1" smtClean="0"/>
              <a:t>perairan</a:t>
            </a:r>
            <a:r>
              <a:rPr lang="en-US" sz="2400" dirty="0" smtClean="0"/>
              <a:t> </a:t>
            </a:r>
            <a:r>
              <a:rPr lang="en-US" sz="2400" dirty="0" err="1" smtClean="0"/>
              <a:t>seperti</a:t>
            </a:r>
            <a:r>
              <a:rPr lang="en-US" sz="2400" dirty="0" smtClean="0"/>
              <a:t> </a:t>
            </a:r>
            <a:r>
              <a:rPr lang="en-US" sz="2400" dirty="0" err="1" smtClean="0"/>
              <a:t>laut</a:t>
            </a:r>
            <a:r>
              <a:rPr lang="en-US" sz="2400" dirty="0" smtClean="0"/>
              <a:t>, </a:t>
            </a:r>
            <a:r>
              <a:rPr lang="en-US" sz="2400" dirty="0" err="1" smtClean="0"/>
              <a:t>danau</a:t>
            </a:r>
            <a:r>
              <a:rPr lang="en-US" sz="2400" dirty="0" smtClean="0"/>
              <a:t> </a:t>
            </a:r>
            <a:r>
              <a:rPr lang="en-US" sz="2400" dirty="0" err="1" smtClean="0"/>
              <a:t>dan</a:t>
            </a:r>
            <a:r>
              <a:rPr lang="en-US" sz="2400" dirty="0" smtClean="0"/>
              <a:t> </a:t>
            </a:r>
            <a:r>
              <a:rPr lang="en-US" sz="2400" dirty="0" err="1" smtClean="0"/>
              <a:t>sungai</a:t>
            </a:r>
            <a:r>
              <a:rPr lang="en-US" sz="2400" dirty="0" smtClean="0"/>
              <a:t>; </a:t>
            </a:r>
            <a:r>
              <a:rPr lang="en-US" sz="2400" dirty="0" err="1" smtClean="0"/>
              <a:t>bagian</a:t>
            </a:r>
            <a:r>
              <a:rPr lang="en-US" sz="2400" dirty="0" smtClean="0"/>
              <a:t> </a:t>
            </a:r>
            <a:r>
              <a:rPr lang="en-US" sz="2400" dirty="0" err="1" smtClean="0"/>
              <a:t>udara</a:t>
            </a:r>
            <a:r>
              <a:rPr lang="en-US" sz="2400" dirty="0" smtClean="0"/>
              <a:t> (</a:t>
            </a:r>
            <a:r>
              <a:rPr lang="en-US" sz="2400" dirty="0" err="1" smtClean="0"/>
              <a:t>atmosfer</a:t>
            </a:r>
            <a:r>
              <a:rPr lang="en-US" sz="2400" dirty="0" smtClean="0"/>
              <a:t>) yang </a:t>
            </a:r>
            <a:r>
              <a:rPr lang="en-US" sz="2400" dirty="0" err="1" smtClean="0"/>
              <a:t>menyelimuti</a:t>
            </a:r>
            <a:r>
              <a:rPr lang="en-US" sz="2400" dirty="0" smtClean="0"/>
              <a:t> </a:t>
            </a:r>
            <a:r>
              <a:rPr lang="en-US" sz="2400" dirty="0" err="1" smtClean="0"/>
              <a:t>seluruh</a:t>
            </a:r>
            <a:r>
              <a:rPr lang="en-US" sz="2400" dirty="0" smtClean="0"/>
              <a:t> </a:t>
            </a:r>
            <a:r>
              <a:rPr lang="en-US" sz="2400" dirty="0" err="1" smtClean="0"/>
              <a:t>permukaan</a:t>
            </a:r>
            <a:r>
              <a:rPr lang="en-US" sz="2400" dirty="0" smtClean="0"/>
              <a:t> </a:t>
            </a:r>
            <a:r>
              <a:rPr lang="en-US" sz="2400" dirty="0" err="1" smtClean="0"/>
              <a:t>bumi</a:t>
            </a:r>
            <a:r>
              <a:rPr lang="en-US" sz="2400" dirty="0" smtClean="0"/>
              <a:t> </a:t>
            </a:r>
            <a:r>
              <a:rPr lang="en-US" sz="2400" dirty="0" err="1" smtClean="0"/>
              <a:t>serta</a:t>
            </a:r>
            <a:r>
              <a:rPr lang="en-US" sz="2400" dirty="0" smtClean="0"/>
              <a:t> </a:t>
            </a:r>
            <a:r>
              <a:rPr lang="en-US" sz="2400" dirty="0" err="1" smtClean="0"/>
              <a:t>bagian</a:t>
            </a:r>
            <a:r>
              <a:rPr lang="en-US" sz="2400" dirty="0" smtClean="0"/>
              <a:t> yang </a:t>
            </a:r>
            <a:r>
              <a:rPr lang="en-US" sz="2400" dirty="0" err="1" smtClean="0"/>
              <a:t>ditempati</a:t>
            </a:r>
            <a:r>
              <a:rPr lang="en-US" sz="2400" dirty="0" smtClean="0"/>
              <a:t> </a:t>
            </a:r>
            <a:r>
              <a:rPr lang="en-US" sz="2400" dirty="0" err="1" smtClean="0"/>
              <a:t>oleh</a:t>
            </a:r>
            <a:r>
              <a:rPr lang="en-US" sz="2400" dirty="0" smtClean="0"/>
              <a:t> </a:t>
            </a:r>
            <a:r>
              <a:rPr lang="en-US" sz="2400" dirty="0" err="1" smtClean="0"/>
              <a:t>berbagai</a:t>
            </a:r>
            <a:r>
              <a:rPr lang="en-US" sz="2400" dirty="0" smtClean="0"/>
              <a:t> </a:t>
            </a:r>
            <a:r>
              <a:rPr lang="en-US" sz="2400" dirty="0" err="1" smtClean="0"/>
              <a:t>jenis</a:t>
            </a:r>
            <a:r>
              <a:rPr lang="en-US" sz="2400" dirty="0" smtClean="0"/>
              <a:t> </a:t>
            </a:r>
            <a:r>
              <a:rPr lang="en-US" sz="2400" dirty="0" err="1" smtClean="0"/>
              <a:t>organisme</a:t>
            </a:r>
            <a:r>
              <a:rPr lang="en-US" sz="2400" dirty="0" smtClean="0"/>
              <a:t> (</a:t>
            </a:r>
            <a:r>
              <a:rPr lang="en-US" sz="2400" dirty="0" err="1" smtClean="0"/>
              <a:t>biosfer</a:t>
            </a:r>
            <a:r>
              <a:rPr lang="en-US" sz="2400" dirty="0" smtClean="0"/>
              <a:t>). </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609600" y="685800"/>
            <a:ext cx="8001000" cy="2246313"/>
          </a:xfrm>
          <a:prstGeom prst="rect">
            <a:avLst/>
          </a:prstGeom>
          <a:noFill/>
          <a:ln w="9525">
            <a:noFill/>
            <a:miter lim="800000"/>
            <a:headEnd/>
            <a:tailEnd/>
          </a:ln>
        </p:spPr>
        <p:txBody>
          <a:bodyPr>
            <a:spAutoFit/>
          </a:bodyPr>
          <a:lstStyle/>
          <a:p>
            <a:pPr algn="just">
              <a:spcBef>
                <a:spcPct val="50000"/>
              </a:spcBef>
            </a:pPr>
            <a:r>
              <a:rPr lang="en-US" sz="2000"/>
              <a:t>Teori Tektonik Lempeng (bahasa Inggris: </a:t>
            </a:r>
            <a:r>
              <a:rPr lang="en-US" sz="2000" i="1"/>
              <a:t>Plate Tectonics</a:t>
            </a:r>
            <a:r>
              <a:rPr lang="en-US" sz="2000"/>
              <a:t>) adalah teori dalam bidang geologi yang dikembangkan untuk memberi penjelasan terhadap adanya bukti-bukti pergerakan skala besar yang dilakukan oleh litosfer bumi. Teori ini telah mencakup dan juga menggantikan Teori Continental Drift yang lebih dahulu dikemukakan pada paruh pertama abad ke-20 dan konsep seafloor spreading yang dikembangkan pada tahun 1960-an.</a:t>
            </a:r>
          </a:p>
        </p:txBody>
      </p:sp>
      <p:sp>
        <p:nvSpPr>
          <p:cNvPr id="4099" name="Text Box 5"/>
          <p:cNvSpPr txBox="1">
            <a:spLocks noChangeArrowheads="1"/>
          </p:cNvSpPr>
          <p:nvPr/>
        </p:nvSpPr>
        <p:spPr bwMode="auto">
          <a:xfrm>
            <a:off x="533400" y="3048000"/>
            <a:ext cx="8077200" cy="2862263"/>
          </a:xfrm>
          <a:prstGeom prst="rect">
            <a:avLst/>
          </a:prstGeom>
          <a:noFill/>
          <a:ln w="9525">
            <a:noFill/>
            <a:miter lim="800000"/>
            <a:headEnd/>
            <a:tailEnd/>
          </a:ln>
        </p:spPr>
        <p:txBody>
          <a:bodyPr>
            <a:spAutoFit/>
          </a:bodyPr>
          <a:lstStyle/>
          <a:p>
            <a:pPr algn="just">
              <a:spcBef>
                <a:spcPct val="50000"/>
              </a:spcBef>
            </a:pPr>
            <a:r>
              <a:rPr lang="en-US" sz="2000"/>
              <a:t>Bagian terluar dari interior bumi terbentuk dari dua lapisan. Di bagian atas terdapat litosfer yang terdiri atas kerak dan bagian teratas mantel bumi yang kaku dan padat. Di bawah lapisan litosfer terdapat astenosfer yang berbentuk padat tetapi bisa mengalir seperti cairan dengan sangat lambat dan dalam skala waktu geologis yang sangat lama karena viskositas dan kekuatan geser (shear strength) yang rendah. Lebih dalam lagi, bagian mantel di bawah astenosfer sifatnya menjadi lebih kaku lagi. Penyebabnya bukanlah suhu yang lebih dingin, melainkan tekanan yang tinggi.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609600" y="838200"/>
            <a:ext cx="7772400" cy="5632450"/>
          </a:xfrm>
          <a:prstGeom prst="rect">
            <a:avLst/>
          </a:prstGeom>
          <a:noFill/>
          <a:ln w="9525">
            <a:noFill/>
            <a:miter lim="800000"/>
            <a:headEnd/>
            <a:tailEnd/>
          </a:ln>
        </p:spPr>
        <p:txBody>
          <a:bodyPr>
            <a:spAutoFit/>
          </a:bodyPr>
          <a:lstStyle/>
          <a:p>
            <a:pPr>
              <a:spcBef>
                <a:spcPct val="50000"/>
              </a:spcBef>
            </a:pPr>
            <a:r>
              <a:rPr lang="en-US" sz="2400"/>
              <a:t>Lapisan litosfer dibagi menjadi lempeng-lempeng tektonik (tectonic plates). Di bumi, terdapat tujuh lempeng utama dan banyak lempeng-lempeng yang lebih kecil. Lempeng-lempeng litosfer ini menumpang di atas astenosfer. </a:t>
            </a:r>
          </a:p>
          <a:p>
            <a:pPr>
              <a:spcBef>
                <a:spcPct val="50000"/>
              </a:spcBef>
            </a:pPr>
            <a:r>
              <a:rPr lang="en-US" sz="2400"/>
              <a:t>Mereka bergerak relatif satu dengan yang lainnya di batas-batas lempeng, baik divergen (menjauh), konvergen (bertumbukan), ataupun transform (menyamping). </a:t>
            </a:r>
          </a:p>
          <a:p>
            <a:pPr>
              <a:spcBef>
                <a:spcPct val="50000"/>
              </a:spcBef>
            </a:pPr>
            <a:r>
              <a:rPr lang="en-US" sz="2400"/>
              <a:t>Gempa bumi, aktivitas vulkanik, pembentukan gunung, dan pembentukan palung samudera semuanya umumnya terjadi di daerah sepanjang batas lempeng. Pergerakan lateral lempeng lazimnya berkecepatan 50-100 mm/tahun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lempeng.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533400" y="1143000"/>
            <a:ext cx="7772400" cy="854075"/>
          </a:xfrm>
          <a:prstGeom prst="rect">
            <a:avLst/>
          </a:prstGeom>
          <a:noFill/>
          <a:ln w="9525">
            <a:noFill/>
            <a:miter lim="800000"/>
            <a:headEnd/>
            <a:tailEnd/>
          </a:ln>
        </p:spPr>
        <p:txBody>
          <a:bodyPr>
            <a:spAutoFit/>
          </a:bodyPr>
          <a:lstStyle/>
          <a:p>
            <a:pPr eaLnBrk="1" hangingPunct="1">
              <a:spcBef>
                <a:spcPct val="50000"/>
              </a:spcBef>
            </a:pPr>
            <a:r>
              <a:rPr lang="en-US" sz="2000"/>
              <a:t>TENAGA PENGGERAK                                   ARUS KONVEKSI</a:t>
            </a:r>
          </a:p>
          <a:p>
            <a:pPr eaLnBrk="1" hangingPunct="1">
              <a:spcBef>
                <a:spcPct val="50000"/>
              </a:spcBef>
            </a:pPr>
            <a:r>
              <a:rPr lang="en-US" sz="2000"/>
              <a:t>     DI DALAM BUMI</a:t>
            </a:r>
          </a:p>
        </p:txBody>
      </p:sp>
      <p:sp>
        <p:nvSpPr>
          <p:cNvPr id="91139" name="Line 3"/>
          <p:cNvSpPr>
            <a:spLocks noChangeShapeType="1"/>
          </p:cNvSpPr>
          <p:nvPr/>
        </p:nvSpPr>
        <p:spPr bwMode="auto">
          <a:xfrm>
            <a:off x="3657600" y="1447800"/>
            <a:ext cx="1676400" cy="0"/>
          </a:xfrm>
          <a:prstGeom prst="line">
            <a:avLst/>
          </a:prstGeom>
          <a:noFill/>
          <a:ln w="38100">
            <a:solidFill>
              <a:schemeClr val="tx1"/>
            </a:solidFill>
            <a:round/>
            <a:headEnd/>
            <a:tailEnd type="stealth" w="med" len="med"/>
          </a:ln>
        </p:spPr>
        <p:txBody>
          <a:bodyPr/>
          <a:lstStyle/>
          <a:p>
            <a:endParaRPr lang="en-US"/>
          </a:p>
        </p:txBody>
      </p:sp>
      <p:pic>
        <p:nvPicPr>
          <p:cNvPr id="91140" name="Picture 4" descr="Fig32"/>
          <p:cNvPicPr>
            <a:picLocks noChangeAspect="1" noChangeArrowheads="1"/>
          </p:cNvPicPr>
          <p:nvPr/>
        </p:nvPicPr>
        <p:blipFill>
          <a:blip r:embed="rId2"/>
          <a:srcRect/>
          <a:stretch>
            <a:fillRect/>
          </a:stretch>
        </p:blipFill>
        <p:spPr bwMode="auto">
          <a:xfrm>
            <a:off x="762000" y="2438400"/>
            <a:ext cx="3810000" cy="2921000"/>
          </a:xfrm>
          <a:prstGeom prst="rect">
            <a:avLst/>
          </a:prstGeom>
          <a:noFill/>
          <a:ln w="9525">
            <a:noFill/>
            <a:miter lim="800000"/>
            <a:headEnd/>
            <a:tailEnd/>
          </a:ln>
        </p:spPr>
      </p:pic>
      <p:pic>
        <p:nvPicPr>
          <p:cNvPr id="91141" name="Picture 5" descr="Fig33"/>
          <p:cNvPicPr>
            <a:picLocks noChangeAspect="1" noChangeArrowheads="1"/>
          </p:cNvPicPr>
          <p:nvPr/>
        </p:nvPicPr>
        <p:blipFill>
          <a:blip r:embed="rId3"/>
          <a:srcRect/>
          <a:stretch>
            <a:fillRect/>
          </a:stretch>
        </p:blipFill>
        <p:spPr bwMode="auto">
          <a:xfrm>
            <a:off x="5715000" y="2514600"/>
            <a:ext cx="2184400" cy="3276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91138"/>
                                        </p:tgtEl>
                                        <p:attrNameLst>
                                          <p:attrName>style.visibility</p:attrName>
                                        </p:attrNameLst>
                                      </p:cBhvr>
                                      <p:to>
                                        <p:strVal val="visible"/>
                                      </p:to>
                                    </p:set>
                                    <p:animEffect transition="in" filter="checkerboard(across)">
                                      <p:cBhvr>
                                        <p:cTn id="7" dur="500"/>
                                        <p:tgtEl>
                                          <p:spTgt spid="91138"/>
                                        </p:tgtEl>
                                      </p:cBhvr>
                                    </p:animEffect>
                                  </p:childTnLst>
                                </p:cTn>
                              </p:par>
                              <p:par>
                                <p:cTn id="8" presetID="18" presetClass="entr" presetSubtype="3" fill="hold" grpId="0" nodeType="withEffect">
                                  <p:stCondLst>
                                    <p:cond delay="0"/>
                                  </p:stCondLst>
                                  <p:childTnLst>
                                    <p:set>
                                      <p:cBhvr>
                                        <p:cTn id="9" dur="1" fill="hold">
                                          <p:stCondLst>
                                            <p:cond delay="0"/>
                                          </p:stCondLst>
                                        </p:cTn>
                                        <p:tgtEl>
                                          <p:spTgt spid="91139"/>
                                        </p:tgtEl>
                                        <p:attrNameLst>
                                          <p:attrName>style.visibility</p:attrName>
                                        </p:attrNameLst>
                                      </p:cBhvr>
                                      <p:to>
                                        <p:strVal val="visible"/>
                                      </p:to>
                                    </p:set>
                                    <p:animEffect transition="in" filter="strips(upRight)">
                                      <p:cBhvr>
                                        <p:cTn id="10" dur="500"/>
                                        <p:tgtEl>
                                          <p:spTgt spid="91139"/>
                                        </p:tgtEl>
                                      </p:cBhvr>
                                    </p:animEffect>
                                  </p:childTnLst>
                                </p:cTn>
                              </p:par>
                              <p:par>
                                <p:cTn id="11" presetID="5" presetClass="entr" presetSubtype="10" fill="hold" nodeType="withEffect">
                                  <p:stCondLst>
                                    <p:cond delay="0"/>
                                  </p:stCondLst>
                                  <p:childTnLst>
                                    <p:set>
                                      <p:cBhvr>
                                        <p:cTn id="12" dur="1" fill="hold">
                                          <p:stCondLst>
                                            <p:cond delay="0"/>
                                          </p:stCondLst>
                                        </p:cTn>
                                        <p:tgtEl>
                                          <p:spTgt spid="91140"/>
                                        </p:tgtEl>
                                        <p:attrNameLst>
                                          <p:attrName>style.visibility</p:attrName>
                                        </p:attrNameLst>
                                      </p:cBhvr>
                                      <p:to>
                                        <p:strVal val="visible"/>
                                      </p:to>
                                    </p:set>
                                    <p:animEffect transition="in" filter="checkerboard(across)">
                                      <p:cBhvr>
                                        <p:cTn id="13" dur="500"/>
                                        <p:tgtEl>
                                          <p:spTgt spid="91140"/>
                                        </p:tgtEl>
                                      </p:cBhvr>
                                    </p:animEffect>
                                  </p:childTnLst>
                                </p:cTn>
                              </p:par>
                              <p:par>
                                <p:cTn id="14" presetID="5" presetClass="entr" presetSubtype="10" fill="hold" nodeType="withEffect">
                                  <p:stCondLst>
                                    <p:cond delay="0"/>
                                  </p:stCondLst>
                                  <p:childTnLst>
                                    <p:set>
                                      <p:cBhvr>
                                        <p:cTn id="15" dur="1" fill="hold">
                                          <p:stCondLst>
                                            <p:cond delay="0"/>
                                          </p:stCondLst>
                                        </p:cTn>
                                        <p:tgtEl>
                                          <p:spTgt spid="91141"/>
                                        </p:tgtEl>
                                        <p:attrNameLst>
                                          <p:attrName>style.visibility</p:attrName>
                                        </p:attrNameLst>
                                      </p:cBhvr>
                                      <p:to>
                                        <p:strVal val="visible"/>
                                      </p:to>
                                    </p:set>
                                    <p:animEffect transition="in" filter="checkerboard(across)">
                                      <p:cBhvr>
                                        <p:cTn id="16" dur="500"/>
                                        <p:tgtEl>
                                          <p:spTgt spid="91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p:bldP spid="91139" grpId="0" animBg="1"/>
    </p:bld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Fading Grid</Template>
  <TotalTime>519</TotalTime>
  <Words>1136</Words>
  <Application>Microsoft PowerPoint</Application>
  <PresentationFormat>On-screen Show (4:3)</PresentationFormat>
  <Paragraphs>64</Paragraphs>
  <Slides>31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Wingdings</vt:lpstr>
      <vt:lpstr>Fading Grid</vt:lpstr>
      <vt:lpstr>TEORI TEKTONIK LEMPENG Oseanografi Fisika  Lecture #3 </vt:lpstr>
      <vt:lpstr>Struktur Lapisan Bumi</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Hazard</vt:lpstr>
      <vt:lpstr>Slide 27</vt:lpstr>
      <vt:lpstr>Slide 28</vt:lpstr>
      <vt:lpstr>Sejarah Perkembangan Bumi</vt:lpstr>
      <vt:lpstr>Animasi Terbentuknya Benua</vt:lpstr>
      <vt:lpstr>Slide 31</vt:lpstr>
    </vt:vector>
  </TitlesOfParts>
  <Company>Geologi Dinamik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PENGANTAR  ILMU GEOLOGI</dc:title>
  <dc:creator>Sandbox-2</dc:creator>
  <cp:lastModifiedBy>MSE</cp:lastModifiedBy>
  <cp:revision>35</cp:revision>
  <dcterms:created xsi:type="dcterms:W3CDTF">2004-03-27T15:38:16Z</dcterms:created>
  <dcterms:modified xsi:type="dcterms:W3CDTF">2012-03-12T22:33:04Z</dcterms:modified>
</cp:coreProperties>
</file>