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60" r:id="rId3"/>
    <p:sldId id="259" r:id="rId4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D5F413-FCA3-4A0C-9A85-78C4C034110C}" type="datetimeFigureOut">
              <a:rPr lang="id-ID" smtClean="0"/>
              <a:pPr/>
              <a:t>16/04/2012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667042-0DC9-41B6-9376-29D3AF92209B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667042-0DC9-41B6-9376-29D3AF92209B}" type="slidenum">
              <a:rPr lang="id-ID" smtClean="0"/>
              <a:pPr/>
              <a:t>1</a:t>
            </a:fld>
            <a:endParaRPr lang="id-ID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EFB43-4D2E-4541-8152-10F6FA114D6F}" type="datetimeFigureOut">
              <a:rPr lang="id-ID" smtClean="0"/>
              <a:pPr/>
              <a:t>16/04/2012</a:t>
            </a:fld>
            <a:endParaRPr lang="id-ID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A0FFB-EDCE-48DA-BE12-63A3375469C4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EFB43-4D2E-4541-8152-10F6FA114D6F}" type="datetimeFigureOut">
              <a:rPr lang="id-ID" smtClean="0"/>
              <a:pPr/>
              <a:t>16/04/2012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A0FFB-EDCE-48DA-BE12-63A3375469C4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EFB43-4D2E-4541-8152-10F6FA114D6F}" type="datetimeFigureOut">
              <a:rPr lang="id-ID" smtClean="0"/>
              <a:pPr/>
              <a:t>16/04/2012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A0FFB-EDCE-48DA-BE12-63A3375469C4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EFB43-4D2E-4541-8152-10F6FA114D6F}" type="datetimeFigureOut">
              <a:rPr lang="id-ID" smtClean="0"/>
              <a:pPr/>
              <a:t>16/04/2012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A0FFB-EDCE-48DA-BE12-63A3375469C4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EFB43-4D2E-4541-8152-10F6FA114D6F}" type="datetimeFigureOut">
              <a:rPr lang="id-ID" smtClean="0"/>
              <a:pPr/>
              <a:t>16/04/2012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0EA0FFB-EDCE-48DA-BE12-63A3375469C4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EFB43-4D2E-4541-8152-10F6FA114D6F}" type="datetimeFigureOut">
              <a:rPr lang="id-ID" smtClean="0"/>
              <a:pPr/>
              <a:t>16/04/2012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A0FFB-EDCE-48DA-BE12-63A3375469C4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EFB43-4D2E-4541-8152-10F6FA114D6F}" type="datetimeFigureOut">
              <a:rPr lang="id-ID" smtClean="0"/>
              <a:pPr/>
              <a:t>16/04/2012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A0FFB-EDCE-48DA-BE12-63A3375469C4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EFB43-4D2E-4541-8152-10F6FA114D6F}" type="datetimeFigureOut">
              <a:rPr lang="id-ID" smtClean="0"/>
              <a:pPr/>
              <a:t>16/04/2012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A0FFB-EDCE-48DA-BE12-63A3375469C4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EFB43-4D2E-4541-8152-10F6FA114D6F}" type="datetimeFigureOut">
              <a:rPr lang="id-ID" smtClean="0"/>
              <a:pPr/>
              <a:t>16/04/2012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A0FFB-EDCE-48DA-BE12-63A3375469C4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EFB43-4D2E-4541-8152-10F6FA114D6F}" type="datetimeFigureOut">
              <a:rPr lang="id-ID" smtClean="0"/>
              <a:pPr/>
              <a:t>16/04/2012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A0FFB-EDCE-48DA-BE12-63A3375469C4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EFB43-4D2E-4541-8152-10F6FA114D6F}" type="datetimeFigureOut">
              <a:rPr lang="id-ID" smtClean="0"/>
              <a:pPr/>
              <a:t>16/04/2012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A0FFB-EDCE-48DA-BE12-63A3375469C4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26EFB43-4D2E-4541-8152-10F6FA114D6F}" type="datetimeFigureOut">
              <a:rPr lang="id-ID" smtClean="0"/>
              <a:pPr/>
              <a:t>16/04/2012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0EA0FFB-EDCE-48DA-BE12-63A3375469C4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film%20lucu\Komedi%202.wmv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SC_019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24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d-ID" dirty="0" smtClean="0"/>
              <a:t>Film dari aceh</a:t>
            </a:r>
            <a:endParaRPr lang="id-ID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2954822"/>
          </a:xfrm>
        </p:spPr>
        <p:txBody>
          <a:bodyPr/>
          <a:lstStyle/>
          <a:p>
            <a:r>
              <a:rPr lang="id-ID" dirty="0" smtClean="0"/>
              <a:t>By</a:t>
            </a:r>
          </a:p>
          <a:p>
            <a:r>
              <a:rPr lang="id-ID" sz="6000" dirty="0" smtClean="0"/>
              <a:t>Bachtiar</a:t>
            </a:r>
          </a:p>
          <a:p>
            <a:r>
              <a:rPr lang="id-ID" sz="6000" dirty="0" smtClean="0"/>
              <a:t>4a </a:t>
            </a:r>
          </a:p>
          <a:p>
            <a:endParaRPr lang="id-ID" sz="6000" dirty="0"/>
          </a:p>
        </p:txBody>
      </p:sp>
      <p:pic>
        <p:nvPicPr>
          <p:cNvPr id="6" name="Picture 5" descr="DSC_019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6200000">
            <a:off x="-3230540" y="1373096"/>
            <a:ext cx="3214686" cy="189720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0"/>
                            </p:stCondLst>
                            <p:childTnLst>
                              <p:par>
                                <p:cTn id="1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500"/>
                            </p:stCondLst>
                            <p:childTnLst>
                              <p:par>
                                <p:cTn id="3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500"/>
                            </p:stCondLst>
                            <p:childTnLst>
                              <p:par>
                                <p:cTn id="4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2500"/>
                            </p:stCondLst>
                            <p:childTnLst>
                              <p:par>
                                <p:cTn id="6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78 0.02199 C 0.44809 0.16828 0.87257 0.31435 1.16649 0.43194 C 1.46076 0.54976 1.83212 0.84953 1.78958 0.7287 C 1.74722 0.6074 1.04774 -0.25047 0.91267 -0.29445 C 0.7776 -0.33843 0.96736 0.33865 0.97795 0.46551 " pathEditMode="relative" rAng="0" ptsTypes="aaaaA">
                                      <p:cBhvr>
                                        <p:cTn id="6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4" y="2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Hi. Umar</a:t>
            </a:r>
            <a:endParaRPr lang="id-ID" dirty="0"/>
          </a:p>
        </p:txBody>
      </p:sp>
      <p:pic>
        <p:nvPicPr>
          <p:cNvPr id="15" name="Komedi 2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000100" y="1928802"/>
            <a:ext cx="7429552" cy="4286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40)">
                                      <p:cBhvr>
                                        <p:cTn id="18" dur="4229400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vide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4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pPr>
              <a:buNone/>
            </a:pPr>
            <a:endParaRPr lang="id-ID" dirty="0"/>
          </a:p>
        </p:txBody>
      </p:sp>
      <p:sp>
        <p:nvSpPr>
          <p:cNvPr id="4" name="Rectangle 3"/>
          <p:cNvSpPr/>
          <p:nvPr/>
        </p:nvSpPr>
        <p:spPr>
          <a:xfrm rot="19472113">
            <a:off x="1561633" y="3220921"/>
            <a:ext cx="7092489" cy="1741046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 prst="slope"/>
            </a:sp3d>
          </a:bodyPr>
          <a:lstStyle/>
          <a:p>
            <a:pPr algn="ctr"/>
            <a:r>
              <a:rPr lang="id-ID" sz="6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</a:t>
            </a:r>
            <a:r>
              <a:rPr lang="id-ID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</a:t>
            </a:r>
          </a:p>
          <a:p>
            <a:pPr algn="ctr"/>
            <a:r>
              <a:rPr lang="id-ID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FOR MY LECTURER</a:t>
            </a:r>
          </a:p>
          <a:p>
            <a:pPr algn="ctr"/>
            <a:endParaRPr lang="en-US" sz="66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102</TotalTime>
  <Words>15</Words>
  <Application>Microsoft Office PowerPoint</Application>
  <PresentationFormat>On-screen Show (4:3)</PresentationFormat>
  <Paragraphs>8</Paragraphs>
  <Slides>3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Apex</vt:lpstr>
      <vt:lpstr>Film dari aceh</vt:lpstr>
      <vt:lpstr>Hi. Umar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MADING</dc:title>
  <dc:creator>TOSHIBA</dc:creator>
  <cp:lastModifiedBy>TOSHIBA</cp:lastModifiedBy>
  <cp:revision>17</cp:revision>
  <dcterms:created xsi:type="dcterms:W3CDTF">2012-04-15T07:30:56Z</dcterms:created>
  <dcterms:modified xsi:type="dcterms:W3CDTF">2012-04-16T05:26:07Z</dcterms:modified>
</cp:coreProperties>
</file>