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67" r:id="rId4"/>
    <p:sldId id="260" r:id="rId5"/>
    <p:sldId id="268" r:id="rId6"/>
    <p:sldId id="276" r:id="rId7"/>
    <p:sldId id="279" r:id="rId8"/>
    <p:sldId id="280" r:id="rId9"/>
    <p:sldId id="281" r:id="rId10"/>
    <p:sldId id="274" r:id="rId11"/>
  </p:sldIdLst>
  <p:sldSz cx="12192000" cy="685800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B3F1F"/>
    <a:srgbClr val="2C6388"/>
    <a:srgbClr val="36749F"/>
    <a:srgbClr val="ED742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391"/>
    <p:restoredTop sz="92054"/>
  </p:normalViewPr>
  <p:slideViewPr>
    <p:cSldViewPr snapToGrid="0" snapToObjects="1">
      <p:cViewPr varScale="1">
        <p:scale>
          <a:sx n="79" d="100"/>
          <a:sy n="79" d="100"/>
        </p:scale>
        <p:origin x="224" y="3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notesMaster" Target="notesMasters/notesMaster1.xml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4E63C09-1683-B146-98B9-04F0C8C57831}" type="datetimeFigureOut">
              <a:rPr lang="pt-BR" smtClean="0"/>
              <a:t>28/12/2024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 smtClean="0"/>
              <a:t>Clique para editar os estilos de texto mestres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A324F87-4333-CF4E-B7CE-409E9770EA8B}" type="slidenum">
              <a:rPr lang="pt-BR" smtClean="0"/>
              <a:t>‹n.º›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362663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0D8AE23C-DF06-6F49-8E9D-F7DFC5F88EF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="" xmlns:a16="http://schemas.microsoft.com/office/drawing/2014/main" id="{CA255961-C2BE-9949-97FF-6091BFADB09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/>
              <a:t>Clique para editar o estilo do subtítulo Mestre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="" xmlns:a16="http://schemas.microsoft.com/office/drawing/2014/main" id="{E62015E1-5822-964B-8DB4-7AF22693DE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B8ABCB-476D-8B41-9739-ECCEC4404D6F}" type="datetimeFigureOut">
              <a:rPr lang="pt-BR" smtClean="0"/>
              <a:t>28/12/2024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="" xmlns:a16="http://schemas.microsoft.com/office/drawing/2014/main" id="{1A0482DB-DADE-504F-B3BA-FBBADDED88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="" xmlns:a16="http://schemas.microsoft.com/office/drawing/2014/main" id="{9408DA67-CE60-9142-B743-9AB6E3B905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6EF748-5197-BE45-84D9-AFB6C273EF9F}" type="slidenum">
              <a:rPr lang="pt-BR" smtClean="0"/>
              <a:t>‹n.º›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5570331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920B6FE5-A356-6D49-8291-4D79180EDF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="" xmlns:a16="http://schemas.microsoft.com/office/drawing/2014/main" id="{53A3B162-F122-BF41-9CC5-8D8D21A0C49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r>
              <a:rPr lang="pt-BR"/>
              <a:t>Editar estilos de texto Mestre
Segundo nível
Terceiro nível
Quarto nível
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="" xmlns:a16="http://schemas.microsoft.com/office/drawing/2014/main" id="{D9CB29BC-1FCB-1745-82A4-BD16562459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B8ABCB-476D-8B41-9739-ECCEC4404D6F}" type="datetimeFigureOut">
              <a:rPr lang="pt-BR" smtClean="0"/>
              <a:t>28/12/2024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="" xmlns:a16="http://schemas.microsoft.com/office/drawing/2014/main" id="{06E16E4F-5751-F442-ADE0-7DA9100478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="" xmlns:a16="http://schemas.microsoft.com/office/drawing/2014/main" id="{AF681506-E65D-3A4C-8DF7-C18A060B90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6EF748-5197-BE45-84D9-AFB6C273EF9F}" type="slidenum">
              <a:rPr lang="pt-BR" smtClean="0"/>
              <a:t>‹n.º›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9927037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="" xmlns:a16="http://schemas.microsoft.com/office/drawing/2014/main" id="{A8191F47-26A8-1C4D-A73B-7FE065A1C25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="" xmlns:a16="http://schemas.microsoft.com/office/drawing/2014/main" id="{D09E6471-0157-0544-AA74-A3F839F9E6B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r>
              <a:rPr lang="pt-BR"/>
              <a:t>Editar estilos de texto Mestre
Segundo nível
Terceiro nível
Quarto nível
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="" xmlns:a16="http://schemas.microsoft.com/office/drawing/2014/main" id="{4B11594F-4447-DA40-9192-0797E3A1EB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B8ABCB-476D-8B41-9739-ECCEC4404D6F}" type="datetimeFigureOut">
              <a:rPr lang="pt-BR" smtClean="0"/>
              <a:t>28/12/2024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="" xmlns:a16="http://schemas.microsoft.com/office/drawing/2014/main" id="{ABF82AEE-FE7E-E84E-B17E-B40D04E424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="" xmlns:a16="http://schemas.microsoft.com/office/drawing/2014/main" id="{A11F5A1A-1528-3947-839C-17462695A6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6EF748-5197-BE45-84D9-AFB6C273EF9F}" type="slidenum">
              <a:rPr lang="pt-BR" smtClean="0"/>
              <a:t>‹n.º›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0099067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8B4641BB-52C5-734A-9FAC-9CF84FD84D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="" xmlns:a16="http://schemas.microsoft.com/office/drawing/2014/main" id="{4E0E06D8-D918-0D47-A693-6CF1E9835B8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/>
              <a:t>Editar estilos de texto Mestre
Segundo nível
Terceiro nível
Quarto nível
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="" xmlns:a16="http://schemas.microsoft.com/office/drawing/2014/main" id="{CF43D535-CA33-4241-A615-82E8453EB9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B8ABCB-476D-8B41-9739-ECCEC4404D6F}" type="datetimeFigureOut">
              <a:rPr lang="pt-BR" smtClean="0"/>
              <a:t>28/12/2024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="" xmlns:a16="http://schemas.microsoft.com/office/drawing/2014/main" id="{29E6609B-D7C2-894F-9F9B-7E7AF29E59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="" xmlns:a16="http://schemas.microsoft.com/office/drawing/2014/main" id="{8F3FB86C-F87F-D948-8BD4-A78F3BC82E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6EF748-5197-BE45-84D9-AFB6C273EF9F}" type="slidenum">
              <a:rPr lang="pt-BR" smtClean="0"/>
              <a:t>‹n.º›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7722958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9BEF4501-1C86-A340-86F7-65F326BC16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="" xmlns:a16="http://schemas.microsoft.com/office/drawing/2014/main" id="{C6F41880-D52D-904E-8038-D8E1EA21C4C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/>
              <a:t>Editar estilos de texto Mestre
Segundo nível
Terceiro nível
Quarto nível
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="" xmlns:a16="http://schemas.microsoft.com/office/drawing/2014/main" id="{BCBE4D2F-2632-7F48-BF07-221BCEA117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B8ABCB-476D-8B41-9739-ECCEC4404D6F}" type="datetimeFigureOut">
              <a:rPr lang="pt-BR" smtClean="0"/>
              <a:t>28/12/2024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="" xmlns:a16="http://schemas.microsoft.com/office/drawing/2014/main" id="{CA521E6D-E2CA-5E41-A0A4-B6D0B53432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="" xmlns:a16="http://schemas.microsoft.com/office/drawing/2014/main" id="{A3759C57-C9A2-5343-9E8F-F3FD52AFF5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6EF748-5197-BE45-84D9-AFB6C273EF9F}" type="slidenum">
              <a:rPr lang="pt-BR" smtClean="0"/>
              <a:t>‹n.º›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6787723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F58A095F-7AB1-0846-83DC-6766675E28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="" xmlns:a16="http://schemas.microsoft.com/office/drawing/2014/main" id="{AB7DB800-A19F-7B42-B079-7CC9A7AB019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r>
              <a:rPr lang="pt-BR"/>
              <a:t>Editar estilos de texto Mestre
Segundo nível
Terceiro nível
Quarto nível
Quinto nível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="" xmlns:a16="http://schemas.microsoft.com/office/drawing/2014/main" id="{048FAD87-3EA7-B047-A282-757948464FB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r>
              <a:rPr lang="pt-BR"/>
              <a:t>Editar estilos de texto Mestre
Segundo nível
Terceiro nível
Quarto nível
Quinto nível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="" xmlns:a16="http://schemas.microsoft.com/office/drawing/2014/main" id="{74E18E23-E978-5D4A-A477-DF7639FEC0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B8ABCB-476D-8B41-9739-ECCEC4404D6F}" type="datetimeFigureOut">
              <a:rPr lang="pt-BR" smtClean="0"/>
              <a:t>28/12/2024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="" xmlns:a16="http://schemas.microsoft.com/office/drawing/2014/main" id="{3915A39C-8F39-DF4A-A93E-B1A7E1A086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="" xmlns:a16="http://schemas.microsoft.com/office/drawing/2014/main" id="{12EE88DA-3A65-A743-81A3-8AA0559499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6EF748-5197-BE45-84D9-AFB6C273EF9F}" type="slidenum">
              <a:rPr lang="pt-BR" smtClean="0"/>
              <a:t>‹n.º›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586624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A0E56406-A302-0645-9560-BF29DED6E1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="" xmlns:a16="http://schemas.microsoft.com/office/drawing/2014/main" id="{C76E3AF0-3E43-C044-AEFE-AA7492F21CC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pt-BR"/>
              <a:t>Editar estilos de texto Mestre
Segundo nível
Terceiro nível
Quarto nível
Quinto nível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="" xmlns:a16="http://schemas.microsoft.com/office/drawing/2014/main" id="{836F988C-7417-D440-BB9B-30B33B13F16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r>
              <a:rPr lang="pt-BR"/>
              <a:t>Editar estilos de texto Mestre
Segundo nível
Terceiro nível
Quarto nível
Quinto nível</a:t>
            </a:r>
          </a:p>
        </p:txBody>
      </p:sp>
      <p:sp>
        <p:nvSpPr>
          <p:cNvPr id="5" name="Espaço Reservado para Texto 4">
            <a:extLst>
              <a:ext uri="{FF2B5EF4-FFF2-40B4-BE49-F238E27FC236}">
                <a16:creationId xmlns="" xmlns:a16="http://schemas.microsoft.com/office/drawing/2014/main" id="{BB40D38F-96D3-EB49-87F4-8858CE0598A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pt-BR"/>
              <a:t>Editar estilos de texto Mestre
Segundo nível
Terceiro nível
Quarto nível
Quinto nível</a:t>
            </a:r>
          </a:p>
        </p:txBody>
      </p:sp>
      <p:sp>
        <p:nvSpPr>
          <p:cNvPr id="6" name="Espaço Reservado para Conteúdo 5">
            <a:extLst>
              <a:ext uri="{FF2B5EF4-FFF2-40B4-BE49-F238E27FC236}">
                <a16:creationId xmlns="" xmlns:a16="http://schemas.microsoft.com/office/drawing/2014/main" id="{2B16820E-CDC0-3247-B52B-0AB89D7E2CD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r>
              <a:rPr lang="pt-BR"/>
              <a:t>Editar estilos de texto Mestre
Segundo nível
Terceiro nível
Quarto nível
Quinto nível</a:t>
            </a:r>
          </a:p>
        </p:txBody>
      </p:sp>
      <p:sp>
        <p:nvSpPr>
          <p:cNvPr id="7" name="Espaço Reservado para Data 6">
            <a:extLst>
              <a:ext uri="{FF2B5EF4-FFF2-40B4-BE49-F238E27FC236}">
                <a16:creationId xmlns="" xmlns:a16="http://schemas.microsoft.com/office/drawing/2014/main" id="{6E5F599D-0E4A-0544-9957-DA4715E623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B8ABCB-476D-8B41-9739-ECCEC4404D6F}" type="datetimeFigureOut">
              <a:rPr lang="pt-BR" smtClean="0"/>
              <a:t>28/12/2024</a:t>
            </a:fld>
            <a:endParaRPr lang="pt-BR"/>
          </a:p>
        </p:txBody>
      </p:sp>
      <p:sp>
        <p:nvSpPr>
          <p:cNvPr id="8" name="Espaço Reservado para Rodapé 7">
            <a:extLst>
              <a:ext uri="{FF2B5EF4-FFF2-40B4-BE49-F238E27FC236}">
                <a16:creationId xmlns="" xmlns:a16="http://schemas.microsoft.com/office/drawing/2014/main" id="{CB22E102-58C0-0240-AB77-CE3644F28A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>
            <a:extLst>
              <a:ext uri="{FF2B5EF4-FFF2-40B4-BE49-F238E27FC236}">
                <a16:creationId xmlns="" xmlns:a16="http://schemas.microsoft.com/office/drawing/2014/main" id="{1BC96F5D-C750-1547-88FA-44818C7C56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6EF748-5197-BE45-84D9-AFB6C273EF9F}" type="slidenum">
              <a:rPr lang="pt-BR" smtClean="0"/>
              <a:t>‹n.º›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0205925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68B93AE3-5EC7-8A40-BC52-575C3E2083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Data 2">
            <a:extLst>
              <a:ext uri="{FF2B5EF4-FFF2-40B4-BE49-F238E27FC236}">
                <a16:creationId xmlns="" xmlns:a16="http://schemas.microsoft.com/office/drawing/2014/main" id="{5331CB5C-4F24-6948-A987-097B75B212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B8ABCB-476D-8B41-9739-ECCEC4404D6F}" type="datetimeFigureOut">
              <a:rPr lang="pt-BR" smtClean="0"/>
              <a:t>28/12/2024</a:t>
            </a:fld>
            <a:endParaRPr lang="pt-BR"/>
          </a:p>
        </p:txBody>
      </p:sp>
      <p:sp>
        <p:nvSpPr>
          <p:cNvPr id="4" name="Espaço Reservado para Rodapé 3">
            <a:extLst>
              <a:ext uri="{FF2B5EF4-FFF2-40B4-BE49-F238E27FC236}">
                <a16:creationId xmlns="" xmlns:a16="http://schemas.microsoft.com/office/drawing/2014/main" id="{795EC782-0BE5-A64F-846E-FCB245BC1F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>
            <a:extLst>
              <a:ext uri="{FF2B5EF4-FFF2-40B4-BE49-F238E27FC236}">
                <a16:creationId xmlns="" xmlns:a16="http://schemas.microsoft.com/office/drawing/2014/main" id="{AA0A9DE3-4C60-7241-8BF4-4743E0A08B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6EF748-5197-BE45-84D9-AFB6C273EF9F}" type="slidenum">
              <a:rPr lang="pt-BR" smtClean="0"/>
              <a:t>‹n.º›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8215938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>
            <a:extLst>
              <a:ext uri="{FF2B5EF4-FFF2-40B4-BE49-F238E27FC236}">
                <a16:creationId xmlns="" xmlns:a16="http://schemas.microsoft.com/office/drawing/2014/main" id="{D61F072D-2EB0-254A-8F1B-82403643E4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B8ABCB-476D-8B41-9739-ECCEC4404D6F}" type="datetimeFigureOut">
              <a:rPr lang="pt-BR" smtClean="0"/>
              <a:t>28/12/2024</a:t>
            </a:fld>
            <a:endParaRPr lang="pt-BR"/>
          </a:p>
        </p:txBody>
      </p:sp>
      <p:sp>
        <p:nvSpPr>
          <p:cNvPr id="3" name="Espaço Reservado para Rodapé 2">
            <a:extLst>
              <a:ext uri="{FF2B5EF4-FFF2-40B4-BE49-F238E27FC236}">
                <a16:creationId xmlns="" xmlns:a16="http://schemas.microsoft.com/office/drawing/2014/main" id="{71182FA8-6D3D-AE47-AC98-9570A994E4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="" xmlns:a16="http://schemas.microsoft.com/office/drawing/2014/main" id="{42669B45-5733-C645-B2E7-65B2E4FA0C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6EF748-5197-BE45-84D9-AFB6C273EF9F}" type="slidenum">
              <a:rPr lang="pt-BR" smtClean="0"/>
              <a:t>‹n.º›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8548448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601B8FB9-A504-0647-A264-448D4CD801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="" xmlns:a16="http://schemas.microsoft.com/office/drawing/2014/main" id="{F929511C-E780-EF4F-9B60-94CD0E5EB7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r>
              <a:rPr lang="pt-BR"/>
              <a:t>Editar estilos de texto Mestre
Segundo nível
Terceiro nível
Quarto nível
Quinto nível</a:t>
            </a:r>
          </a:p>
        </p:txBody>
      </p:sp>
      <p:sp>
        <p:nvSpPr>
          <p:cNvPr id="4" name="Espaço Reservado para Texto 3">
            <a:extLst>
              <a:ext uri="{FF2B5EF4-FFF2-40B4-BE49-F238E27FC236}">
                <a16:creationId xmlns="" xmlns:a16="http://schemas.microsoft.com/office/drawing/2014/main" id="{EEA60FF9-38B2-2544-AAB6-2D6E11DF8D4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pt-BR"/>
              <a:t>Editar estilos de texto Mestre
Segundo nível
Terceiro nível
Quarto nível
Quinto nível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="" xmlns:a16="http://schemas.microsoft.com/office/drawing/2014/main" id="{6C5150C3-00DA-9F4A-999F-645982C37E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B8ABCB-476D-8B41-9739-ECCEC4404D6F}" type="datetimeFigureOut">
              <a:rPr lang="pt-BR" smtClean="0"/>
              <a:t>28/12/2024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="" xmlns:a16="http://schemas.microsoft.com/office/drawing/2014/main" id="{F1E64897-7F8D-044F-B25C-CACCCD8472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="" xmlns:a16="http://schemas.microsoft.com/office/drawing/2014/main" id="{7795D9EA-4570-E248-AE6F-3E5AE351FE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6EF748-5197-BE45-84D9-AFB6C273EF9F}" type="slidenum">
              <a:rPr lang="pt-BR" smtClean="0"/>
              <a:t>‹n.º›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4640297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089476D0-0301-7F41-A997-92D34915C4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Imagem 2">
            <a:extLst>
              <a:ext uri="{FF2B5EF4-FFF2-40B4-BE49-F238E27FC236}">
                <a16:creationId xmlns="" xmlns:a16="http://schemas.microsoft.com/office/drawing/2014/main" id="{D5D112F7-659C-1C48-8173-3D430C05335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>
            <a:extLst>
              <a:ext uri="{FF2B5EF4-FFF2-40B4-BE49-F238E27FC236}">
                <a16:creationId xmlns="" xmlns:a16="http://schemas.microsoft.com/office/drawing/2014/main" id="{6A126FAD-B9E3-A144-94EA-1F30408801D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pt-BR"/>
              <a:t>Editar estilos de texto Mestre
Segundo nível
Terceiro nível
Quarto nível
Quinto nível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="" xmlns:a16="http://schemas.microsoft.com/office/drawing/2014/main" id="{FD61B8D1-BC52-674F-AE76-21AB770C4E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B8ABCB-476D-8B41-9739-ECCEC4404D6F}" type="datetimeFigureOut">
              <a:rPr lang="pt-BR" smtClean="0"/>
              <a:t>28/12/2024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="" xmlns:a16="http://schemas.microsoft.com/office/drawing/2014/main" id="{C4AEC708-23F0-8741-BB7B-6CDF4F764F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="" xmlns:a16="http://schemas.microsoft.com/office/drawing/2014/main" id="{739FD640-C853-6D4B-BF0F-D6EFE70441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6EF748-5197-BE45-84D9-AFB6C273EF9F}" type="slidenum">
              <a:rPr lang="pt-BR" smtClean="0"/>
              <a:t>‹n.º›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6487805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>
            <a:extLst>
              <a:ext uri="{FF2B5EF4-FFF2-40B4-BE49-F238E27FC236}">
                <a16:creationId xmlns="" xmlns:a16="http://schemas.microsoft.com/office/drawing/2014/main" id="{84DF4DA4-2167-1149-AFD6-DFE5D624E6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="" xmlns:a16="http://schemas.microsoft.com/office/drawing/2014/main" id="{5C6AF904-D6E9-324C-B433-AB7F46260BD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lang="pt-BR"/>
              <a:t>Editar estilos de texto Mestre
Segundo nível
Terceiro nível
Quarto nível
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="" xmlns:a16="http://schemas.microsoft.com/office/drawing/2014/main" id="{62EB6C6B-4142-AE4D-A9AF-968054FE968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B8ABCB-476D-8B41-9739-ECCEC4404D6F}" type="datetimeFigureOut">
              <a:rPr lang="pt-BR" smtClean="0"/>
              <a:t>28/12/2024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="" xmlns:a16="http://schemas.microsoft.com/office/drawing/2014/main" id="{5A70B976-CEDE-0E44-BDF7-32E3775D403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="" xmlns:a16="http://schemas.microsoft.com/office/drawing/2014/main" id="{37F998E8-F741-8A4D-8C1A-13A75A9C371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6EF748-5197-BE45-84D9-AFB6C273EF9F}" type="slidenum">
              <a:rPr lang="pt-BR" smtClean="0"/>
              <a:t>‹n.º›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6371684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m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8" name="CaixaDeTexto 7">
            <a:extLst>
              <a:ext uri="{FF2B5EF4-FFF2-40B4-BE49-F238E27FC236}">
                <a16:creationId xmlns="" xmlns:a16="http://schemas.microsoft.com/office/drawing/2014/main" id="{B15E6283-6D02-4A44-BCE8-CB19E90C2BEF}"/>
              </a:ext>
            </a:extLst>
          </p:cNvPr>
          <p:cNvSpPr txBox="1"/>
          <p:nvPr/>
        </p:nvSpPr>
        <p:spPr>
          <a:xfrm>
            <a:off x="192080" y="843677"/>
            <a:ext cx="6094420" cy="5170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6600" b="1" cap="all" dirty="0" smtClean="0"/>
              <a:t>ORANDO PELA PROTEÇÃO NA JORNADA DA VIDA</a:t>
            </a:r>
          </a:p>
          <a:p>
            <a:pPr algn="ctr"/>
            <a:r>
              <a:rPr lang="pt-BR" sz="6600" b="1" cap="all" dirty="0" smtClean="0"/>
              <a:t>(Pai Nosso)</a:t>
            </a:r>
            <a:endParaRPr lang="pt-BR" sz="6600" b="1" cap="all" dirty="0"/>
          </a:p>
        </p:txBody>
      </p:sp>
    </p:spTree>
    <p:extLst>
      <p:ext uri="{BB962C8B-B14F-4D97-AF65-F5344CB8AC3E}">
        <p14:creationId xmlns:p14="http://schemas.microsoft.com/office/powerpoint/2010/main" val="25229947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m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8" name="CaixaDeTexto 7">
            <a:extLst>
              <a:ext uri="{FF2B5EF4-FFF2-40B4-BE49-F238E27FC236}">
                <a16:creationId xmlns="" xmlns:a16="http://schemas.microsoft.com/office/drawing/2014/main" id="{1170C649-3B11-5641-8E46-921D724130BB}"/>
              </a:ext>
            </a:extLst>
          </p:cNvPr>
          <p:cNvSpPr txBox="1"/>
          <p:nvPr/>
        </p:nvSpPr>
        <p:spPr>
          <a:xfrm>
            <a:off x="904188" y="487828"/>
            <a:ext cx="66679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3600" b="1" dirty="0" smtClean="0">
                <a:solidFill>
                  <a:schemeClr val="bg1"/>
                </a:solidFill>
              </a:rPr>
              <a:t>REFLEXÃO DA SEMANA</a:t>
            </a:r>
            <a:endParaRPr lang="pt-BR" sz="4400" dirty="0">
              <a:solidFill>
                <a:schemeClr val="bg1"/>
              </a:solidFill>
            </a:endParaRPr>
          </a:p>
        </p:txBody>
      </p:sp>
      <p:sp>
        <p:nvSpPr>
          <p:cNvPr id="9" name="CaixaDeTexto 8">
            <a:extLst>
              <a:ext uri="{FF2B5EF4-FFF2-40B4-BE49-F238E27FC236}">
                <a16:creationId xmlns="" xmlns:a16="http://schemas.microsoft.com/office/drawing/2014/main" id="{C5F5CFBF-4D73-AC42-9E26-E0C2953838D1}"/>
              </a:ext>
            </a:extLst>
          </p:cNvPr>
          <p:cNvSpPr txBox="1"/>
          <p:nvPr/>
        </p:nvSpPr>
        <p:spPr>
          <a:xfrm>
            <a:off x="667311" y="1742220"/>
            <a:ext cx="7141717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200" dirty="0">
                <a:solidFill>
                  <a:schemeClr val="bg1"/>
                </a:solidFill>
              </a:rPr>
              <a:t>Dedique-se a orar inspirando-se no modelo de Cristo. Não em vã repetição, </a:t>
            </a:r>
            <a:r>
              <a:rPr lang="pt-BR" sz="3200" dirty="0" smtClean="0">
                <a:solidFill>
                  <a:schemeClr val="bg1"/>
                </a:solidFill>
              </a:rPr>
              <a:t>mas segundo </a:t>
            </a:r>
            <a:r>
              <a:rPr lang="pt-BR" sz="3200" dirty="0">
                <a:solidFill>
                  <a:schemeClr val="bg1"/>
                </a:solidFill>
              </a:rPr>
              <a:t>o passo a passo deixado pelo Messias adorado.</a:t>
            </a:r>
          </a:p>
        </p:txBody>
      </p:sp>
    </p:spTree>
    <p:extLst>
      <p:ext uri="{BB962C8B-B14F-4D97-AF65-F5344CB8AC3E}">
        <p14:creationId xmlns:p14="http://schemas.microsoft.com/office/powerpoint/2010/main" val="4420328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m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8" name="CaixaDeTexto 7">
            <a:extLst>
              <a:ext uri="{FF2B5EF4-FFF2-40B4-BE49-F238E27FC236}">
                <a16:creationId xmlns="" xmlns:a16="http://schemas.microsoft.com/office/drawing/2014/main" id="{1170C649-3B11-5641-8E46-921D724130BB}"/>
              </a:ext>
            </a:extLst>
          </p:cNvPr>
          <p:cNvSpPr txBox="1"/>
          <p:nvPr/>
        </p:nvSpPr>
        <p:spPr>
          <a:xfrm>
            <a:off x="1995692" y="366976"/>
            <a:ext cx="4616742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6000" b="1" dirty="0" smtClean="0">
                <a:solidFill>
                  <a:schemeClr val="bg1"/>
                </a:solidFill>
              </a:rPr>
              <a:t>TEXTO CHAVE</a:t>
            </a:r>
            <a:endParaRPr lang="pt-BR" sz="6000" dirty="0">
              <a:solidFill>
                <a:schemeClr val="bg1"/>
              </a:solidFill>
            </a:endParaRPr>
          </a:p>
          <a:p>
            <a:pPr algn="ctr"/>
            <a:endParaRPr lang="pt-BR" sz="7200" dirty="0">
              <a:solidFill>
                <a:schemeClr val="bg1"/>
              </a:solidFill>
            </a:endParaRPr>
          </a:p>
        </p:txBody>
      </p:sp>
      <p:sp>
        <p:nvSpPr>
          <p:cNvPr id="9" name="CaixaDeTexto 8">
            <a:extLst>
              <a:ext uri="{FF2B5EF4-FFF2-40B4-BE49-F238E27FC236}">
                <a16:creationId xmlns="" xmlns:a16="http://schemas.microsoft.com/office/drawing/2014/main" id="{C5F5CFBF-4D73-AC42-9E26-E0C2953838D1}"/>
              </a:ext>
            </a:extLst>
          </p:cNvPr>
          <p:cNvSpPr txBox="1"/>
          <p:nvPr/>
        </p:nvSpPr>
        <p:spPr>
          <a:xfrm>
            <a:off x="481924" y="2074264"/>
            <a:ext cx="828834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200" dirty="0">
                <a:solidFill>
                  <a:schemeClr val="bg1"/>
                </a:solidFill>
              </a:rPr>
              <a:t>O Senhor é o meu pastor, nada me faltará</a:t>
            </a:r>
            <a:r>
              <a:rPr lang="pt-BR" sz="3200" dirty="0" smtClean="0">
                <a:solidFill>
                  <a:schemeClr val="bg1"/>
                </a:solidFill>
              </a:rPr>
              <a:t>.</a:t>
            </a:r>
          </a:p>
          <a:p>
            <a:endParaRPr lang="pt-BR" sz="3200" dirty="0">
              <a:solidFill>
                <a:schemeClr val="bg1"/>
              </a:solidFill>
            </a:endParaRPr>
          </a:p>
          <a:p>
            <a:r>
              <a:rPr lang="pt-BR" sz="3200" dirty="0" smtClean="0">
                <a:solidFill>
                  <a:schemeClr val="bg1"/>
                </a:solidFill>
              </a:rPr>
              <a:t> </a:t>
            </a:r>
            <a:r>
              <a:rPr lang="pt-BR" sz="3200" dirty="0">
                <a:solidFill>
                  <a:schemeClr val="bg1"/>
                </a:solidFill>
              </a:rPr>
              <a:t>(Salmos 23.1)</a:t>
            </a:r>
          </a:p>
        </p:txBody>
      </p:sp>
    </p:spTree>
    <p:extLst>
      <p:ext uri="{BB962C8B-B14F-4D97-AF65-F5344CB8AC3E}">
        <p14:creationId xmlns:p14="http://schemas.microsoft.com/office/powerpoint/2010/main" val="42182135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CaixaDeTexto 6">
            <a:extLst>
              <a:ext uri="{FF2B5EF4-FFF2-40B4-BE49-F238E27FC236}">
                <a16:creationId xmlns="" xmlns:a16="http://schemas.microsoft.com/office/drawing/2014/main" id="{3FE7BB20-2232-2643-B2F6-84EFCE4228D5}"/>
              </a:ext>
            </a:extLst>
          </p:cNvPr>
          <p:cNvSpPr txBox="1"/>
          <p:nvPr/>
        </p:nvSpPr>
        <p:spPr>
          <a:xfrm>
            <a:off x="4005788" y="202161"/>
            <a:ext cx="418042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4000" b="1" dirty="0">
                <a:solidFill>
                  <a:schemeClr val="bg1"/>
                </a:solidFill>
              </a:rPr>
              <a:t>LEITURA BÍBLICA</a:t>
            </a:r>
            <a:endParaRPr lang="pt-BR" sz="4000" dirty="0">
              <a:solidFill>
                <a:schemeClr val="bg1"/>
              </a:solidFill>
            </a:endParaRPr>
          </a:p>
        </p:txBody>
      </p:sp>
      <p:sp>
        <p:nvSpPr>
          <p:cNvPr id="8" name="CaixaDeTexto 7">
            <a:extLst>
              <a:ext uri="{FF2B5EF4-FFF2-40B4-BE49-F238E27FC236}">
                <a16:creationId xmlns="" xmlns:a16="http://schemas.microsoft.com/office/drawing/2014/main" id="{4CBB023C-B992-4644-8EC5-B9437AFA738A}"/>
              </a:ext>
            </a:extLst>
          </p:cNvPr>
          <p:cNvSpPr txBox="1"/>
          <p:nvPr/>
        </p:nvSpPr>
        <p:spPr>
          <a:xfrm>
            <a:off x="558799" y="1252534"/>
            <a:ext cx="11074399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600" dirty="0">
                <a:solidFill>
                  <a:schemeClr val="bg1"/>
                </a:solidFill>
              </a:rPr>
              <a:t>Mateus </a:t>
            </a:r>
            <a:r>
              <a:rPr lang="pt-BR" sz="3600" dirty="0" smtClean="0">
                <a:solidFill>
                  <a:schemeClr val="bg1"/>
                </a:solidFill>
              </a:rPr>
              <a:t>6.11-13</a:t>
            </a:r>
          </a:p>
          <a:p>
            <a:endParaRPr lang="pt-BR" sz="3600" dirty="0">
              <a:solidFill>
                <a:schemeClr val="bg1"/>
              </a:solidFill>
            </a:endParaRPr>
          </a:p>
          <a:p>
            <a:r>
              <a:rPr lang="pt-BR" sz="3600" dirty="0">
                <a:solidFill>
                  <a:schemeClr val="bg1"/>
                </a:solidFill>
              </a:rPr>
              <a:t>11 </a:t>
            </a:r>
            <a:r>
              <a:rPr lang="pt-BR" sz="3600" dirty="0" smtClean="0">
                <a:solidFill>
                  <a:schemeClr val="bg1"/>
                </a:solidFill>
              </a:rPr>
              <a:t>- Dá-nos </a:t>
            </a:r>
            <a:r>
              <a:rPr lang="pt-BR" sz="3600" dirty="0">
                <a:solidFill>
                  <a:schemeClr val="bg1"/>
                </a:solidFill>
              </a:rPr>
              <a:t>hoje o nosso pão de cada dia.</a:t>
            </a:r>
          </a:p>
          <a:p>
            <a:r>
              <a:rPr lang="pt-BR" sz="3600" dirty="0">
                <a:solidFill>
                  <a:schemeClr val="bg1"/>
                </a:solidFill>
              </a:rPr>
              <a:t>12 </a:t>
            </a:r>
            <a:r>
              <a:rPr lang="pt-BR" sz="3600" dirty="0" smtClean="0">
                <a:solidFill>
                  <a:schemeClr val="bg1"/>
                </a:solidFill>
              </a:rPr>
              <a:t>- Perdoa </a:t>
            </a:r>
            <a:r>
              <a:rPr lang="pt-BR" sz="3600" dirty="0">
                <a:solidFill>
                  <a:schemeClr val="bg1"/>
                </a:solidFill>
              </a:rPr>
              <a:t>as nossas dívidas, assim como perdoamos aos nossos devedores.</a:t>
            </a:r>
          </a:p>
          <a:p>
            <a:r>
              <a:rPr lang="pt-BR" sz="3600" dirty="0">
                <a:solidFill>
                  <a:schemeClr val="bg1"/>
                </a:solidFill>
              </a:rPr>
              <a:t>13 </a:t>
            </a:r>
            <a:r>
              <a:rPr lang="pt-BR" sz="3600" dirty="0" smtClean="0">
                <a:solidFill>
                  <a:schemeClr val="bg1"/>
                </a:solidFill>
              </a:rPr>
              <a:t>- E </a:t>
            </a:r>
            <a:r>
              <a:rPr lang="pt-BR" sz="3600" dirty="0">
                <a:solidFill>
                  <a:schemeClr val="bg1"/>
                </a:solidFill>
              </a:rPr>
              <a:t>não nos deixes cair em tentação, mas livra-nos do mal, porque teu é o Reino, </a:t>
            </a:r>
            <a:r>
              <a:rPr lang="pt-BR" sz="3600" dirty="0" smtClean="0">
                <a:solidFill>
                  <a:schemeClr val="bg1"/>
                </a:solidFill>
              </a:rPr>
              <a:t>o poder </a:t>
            </a:r>
            <a:r>
              <a:rPr lang="pt-BR" sz="3600" dirty="0">
                <a:solidFill>
                  <a:schemeClr val="bg1"/>
                </a:solidFill>
              </a:rPr>
              <a:t>e a glória para sempre. Amém.</a:t>
            </a:r>
          </a:p>
        </p:txBody>
      </p:sp>
    </p:spTree>
    <p:extLst>
      <p:ext uri="{BB962C8B-B14F-4D97-AF65-F5344CB8AC3E}">
        <p14:creationId xmlns:p14="http://schemas.microsoft.com/office/powerpoint/2010/main" val="23084327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m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CaixaDeTexto 3">
            <a:extLst>
              <a:ext uri="{FF2B5EF4-FFF2-40B4-BE49-F238E27FC236}">
                <a16:creationId xmlns="" xmlns:a16="http://schemas.microsoft.com/office/drawing/2014/main" id="{65CFDEAD-E0F3-1249-9349-15B4AFC3DFD9}"/>
              </a:ext>
            </a:extLst>
          </p:cNvPr>
          <p:cNvSpPr txBox="1"/>
          <p:nvPr/>
        </p:nvSpPr>
        <p:spPr>
          <a:xfrm>
            <a:off x="0" y="586055"/>
            <a:ext cx="2160895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3800" b="1" dirty="0"/>
              <a:t>1</a:t>
            </a:r>
            <a:endParaRPr lang="pt-BR" sz="13800" dirty="0"/>
          </a:p>
        </p:txBody>
      </p:sp>
      <p:sp>
        <p:nvSpPr>
          <p:cNvPr id="5" name="CaixaDeTexto 4">
            <a:extLst>
              <a:ext uri="{FF2B5EF4-FFF2-40B4-BE49-F238E27FC236}">
                <a16:creationId xmlns="" xmlns:a16="http://schemas.microsoft.com/office/drawing/2014/main" id="{FE7B442F-1FEA-A64B-BF7F-ED08F746C570}"/>
              </a:ext>
            </a:extLst>
          </p:cNvPr>
          <p:cNvSpPr txBox="1"/>
          <p:nvPr/>
        </p:nvSpPr>
        <p:spPr>
          <a:xfrm>
            <a:off x="1244335" y="744889"/>
            <a:ext cx="5009039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4000" b="1" smtClean="0"/>
              <a:t>O PÃO NOSSO DE CADA DIA, DÁ-NOS HOJE</a:t>
            </a:r>
            <a:endParaRPr lang="pt-BR" sz="4000" dirty="0"/>
          </a:p>
        </p:txBody>
      </p:sp>
      <p:sp>
        <p:nvSpPr>
          <p:cNvPr id="13" name="CaixaDeTexto 12">
            <a:extLst>
              <a:ext uri="{FF2B5EF4-FFF2-40B4-BE49-F238E27FC236}">
                <a16:creationId xmlns="" xmlns:a16="http://schemas.microsoft.com/office/drawing/2014/main" id="{D071942E-4B3B-444B-A9D8-DE83595D9726}"/>
              </a:ext>
            </a:extLst>
          </p:cNvPr>
          <p:cNvSpPr txBox="1"/>
          <p:nvPr/>
        </p:nvSpPr>
        <p:spPr>
          <a:xfrm>
            <a:off x="364459" y="2778068"/>
            <a:ext cx="615017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200" b="1" dirty="0" smtClean="0"/>
              <a:t>1.1 – </a:t>
            </a:r>
            <a:r>
              <a:rPr lang="pt-BR" sz="3200" b="1" dirty="0" smtClean="0"/>
              <a:t>Dependência diária: Uma vida de fé.</a:t>
            </a:r>
            <a:endParaRPr lang="pt-BR" sz="3200" dirty="0"/>
          </a:p>
        </p:txBody>
      </p:sp>
      <p:sp>
        <p:nvSpPr>
          <p:cNvPr id="14" name="CaixaDeTexto 13">
            <a:extLst>
              <a:ext uri="{FF2B5EF4-FFF2-40B4-BE49-F238E27FC236}">
                <a16:creationId xmlns="" xmlns:a16="http://schemas.microsoft.com/office/drawing/2014/main" id="{D071942E-4B3B-444B-A9D8-DE83595D9726}"/>
              </a:ext>
            </a:extLst>
          </p:cNvPr>
          <p:cNvSpPr txBox="1"/>
          <p:nvPr/>
        </p:nvSpPr>
        <p:spPr>
          <a:xfrm>
            <a:off x="364457" y="4011015"/>
            <a:ext cx="615017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200" b="1" dirty="0" smtClean="0"/>
              <a:t>1.2 – </a:t>
            </a:r>
            <a:r>
              <a:rPr lang="pt-BR" sz="3200" b="1" dirty="0" smtClean="0"/>
              <a:t>A vontade de Deus e a provisão diária.</a:t>
            </a:r>
            <a:endParaRPr lang="pt-BR" sz="3200" dirty="0"/>
          </a:p>
        </p:txBody>
      </p:sp>
    </p:spTree>
    <p:extLst>
      <p:ext uri="{BB962C8B-B14F-4D97-AF65-F5344CB8AC3E}">
        <p14:creationId xmlns:p14="http://schemas.microsoft.com/office/powerpoint/2010/main" val="22643636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CaixaDeTexto 6">
            <a:extLst>
              <a:ext uri="{FF2B5EF4-FFF2-40B4-BE49-F238E27FC236}">
                <a16:creationId xmlns="" xmlns:a16="http://schemas.microsoft.com/office/drawing/2014/main" id="{3FE7BB20-2232-2643-B2F6-84EFCE4228D5}"/>
              </a:ext>
            </a:extLst>
          </p:cNvPr>
          <p:cNvSpPr txBox="1"/>
          <p:nvPr/>
        </p:nvSpPr>
        <p:spPr>
          <a:xfrm>
            <a:off x="-1408429" y="352776"/>
            <a:ext cx="933961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3200" b="1" dirty="0" smtClean="0"/>
              <a:t>APLICANDO O TEXTO</a:t>
            </a:r>
            <a:endParaRPr lang="pt-BR" sz="3200" dirty="0"/>
          </a:p>
        </p:txBody>
      </p:sp>
      <p:sp>
        <p:nvSpPr>
          <p:cNvPr id="8" name="CaixaDeTexto 7">
            <a:extLst>
              <a:ext uri="{FF2B5EF4-FFF2-40B4-BE49-F238E27FC236}">
                <a16:creationId xmlns="" xmlns:a16="http://schemas.microsoft.com/office/drawing/2014/main" id="{4CBB023C-B992-4644-8EC5-B9437AFA738A}"/>
              </a:ext>
            </a:extLst>
          </p:cNvPr>
          <p:cNvSpPr txBox="1"/>
          <p:nvPr/>
        </p:nvSpPr>
        <p:spPr>
          <a:xfrm>
            <a:off x="1243390" y="1290327"/>
            <a:ext cx="6687798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800" dirty="0"/>
              <a:t>Assim, o pedido pelo “pão nosso” é mais </a:t>
            </a:r>
            <a:endParaRPr lang="pt-BR" sz="2800" dirty="0" smtClean="0"/>
          </a:p>
          <a:p>
            <a:r>
              <a:rPr lang="pt-BR" sz="2800" dirty="0" smtClean="0"/>
              <a:t>do </a:t>
            </a:r>
            <a:r>
              <a:rPr lang="pt-BR" sz="2800" dirty="0"/>
              <a:t>que uma simples petição </a:t>
            </a:r>
            <a:r>
              <a:rPr lang="pt-BR" sz="2800" dirty="0" smtClean="0"/>
              <a:t>por sustento </a:t>
            </a:r>
            <a:r>
              <a:rPr lang="pt-BR" sz="2800" dirty="0"/>
              <a:t>material; ele é um ato de fé e submissão. Oramos para que Deus </a:t>
            </a:r>
            <a:r>
              <a:rPr lang="pt-BR" sz="2800" dirty="0" err="1" smtClean="0"/>
              <a:t>su</a:t>
            </a:r>
            <a:r>
              <a:rPr lang="pt-BR" sz="2800" dirty="0" smtClean="0"/>
              <a:t> pra </a:t>
            </a:r>
            <a:r>
              <a:rPr lang="pt-BR" sz="2800" dirty="0"/>
              <a:t>nossas necessidades enquanto buscamos viver uma vida de </a:t>
            </a:r>
            <a:r>
              <a:rPr lang="pt-BR" sz="2800" dirty="0" err="1" smtClean="0"/>
              <a:t>dependên</a:t>
            </a:r>
            <a:r>
              <a:rPr lang="pt-BR" sz="2800" dirty="0" smtClean="0"/>
              <a:t> cia</a:t>
            </a:r>
            <a:r>
              <a:rPr lang="pt-BR" sz="2800" dirty="0"/>
              <a:t>, trabalho diligente, fidelidade e perseverança. Ao confiar em sua </a:t>
            </a:r>
            <a:r>
              <a:rPr lang="pt-BR" sz="2800" dirty="0" smtClean="0"/>
              <a:t>provisão, experimentamos </a:t>
            </a:r>
            <a:r>
              <a:rPr lang="pt-BR" sz="2800" dirty="0"/>
              <a:t>a paz de saber que o nosso Deus cuida de nós a cada dia,</a:t>
            </a:r>
          </a:p>
          <a:p>
            <a:r>
              <a:rPr lang="pt-BR" sz="2800" dirty="0"/>
              <a:t>suprindo-nos segundo sua perfeita vontade.</a:t>
            </a:r>
          </a:p>
        </p:txBody>
      </p:sp>
    </p:spTree>
    <p:extLst>
      <p:ext uri="{BB962C8B-B14F-4D97-AF65-F5344CB8AC3E}">
        <p14:creationId xmlns:p14="http://schemas.microsoft.com/office/powerpoint/2010/main" val="198482700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m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CaixaDeTexto 3">
            <a:extLst>
              <a:ext uri="{FF2B5EF4-FFF2-40B4-BE49-F238E27FC236}">
                <a16:creationId xmlns="" xmlns:a16="http://schemas.microsoft.com/office/drawing/2014/main" id="{65CFDEAD-E0F3-1249-9349-15B4AFC3DFD9}"/>
              </a:ext>
            </a:extLst>
          </p:cNvPr>
          <p:cNvSpPr txBox="1"/>
          <p:nvPr/>
        </p:nvSpPr>
        <p:spPr>
          <a:xfrm>
            <a:off x="382127" y="278321"/>
            <a:ext cx="2160895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3800" b="1" dirty="0" smtClean="0"/>
              <a:t>2</a:t>
            </a:r>
            <a:endParaRPr lang="pt-BR" sz="13800" dirty="0"/>
          </a:p>
        </p:txBody>
      </p:sp>
      <p:sp>
        <p:nvSpPr>
          <p:cNvPr id="5" name="CaixaDeTexto 4">
            <a:extLst>
              <a:ext uri="{FF2B5EF4-FFF2-40B4-BE49-F238E27FC236}">
                <a16:creationId xmlns="" xmlns:a16="http://schemas.microsoft.com/office/drawing/2014/main" id="{FE7B442F-1FEA-A64B-BF7F-ED08F746C570}"/>
              </a:ext>
            </a:extLst>
          </p:cNvPr>
          <p:cNvSpPr txBox="1"/>
          <p:nvPr/>
        </p:nvSpPr>
        <p:spPr>
          <a:xfrm>
            <a:off x="1860369" y="786151"/>
            <a:ext cx="401582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3600" b="1" dirty="0" smtClean="0"/>
              <a:t>E PERDOA-NOS AS NOSSAS DÍVIDAS</a:t>
            </a:r>
            <a:endParaRPr lang="pt-BR" sz="3600" dirty="0"/>
          </a:p>
        </p:txBody>
      </p:sp>
      <p:sp>
        <p:nvSpPr>
          <p:cNvPr id="8" name="CaixaDeTexto 7">
            <a:extLst>
              <a:ext uri="{FF2B5EF4-FFF2-40B4-BE49-F238E27FC236}">
                <a16:creationId xmlns="" xmlns:a16="http://schemas.microsoft.com/office/drawing/2014/main" id="{D071942E-4B3B-444B-A9D8-DE83595D9726}"/>
              </a:ext>
            </a:extLst>
          </p:cNvPr>
          <p:cNvSpPr txBox="1"/>
          <p:nvPr/>
        </p:nvSpPr>
        <p:spPr>
          <a:xfrm>
            <a:off x="382127" y="2463533"/>
            <a:ext cx="615017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200" b="1" dirty="0" smtClean="0"/>
              <a:t>2.1 – </a:t>
            </a:r>
            <a:r>
              <a:rPr lang="pt-BR" sz="3200" b="1" dirty="0" smtClean="0"/>
              <a:t>Confissão aberta e sincera </a:t>
            </a:r>
          </a:p>
          <a:p>
            <a:r>
              <a:rPr lang="pt-BR" sz="3200" b="1" dirty="0" smtClean="0"/>
              <a:t>de nossas dívidas.</a:t>
            </a:r>
            <a:endParaRPr lang="pt-BR" sz="3200" dirty="0"/>
          </a:p>
        </p:txBody>
      </p:sp>
      <p:sp>
        <p:nvSpPr>
          <p:cNvPr id="9" name="CaixaDeTexto 8">
            <a:extLst>
              <a:ext uri="{FF2B5EF4-FFF2-40B4-BE49-F238E27FC236}">
                <a16:creationId xmlns="" xmlns:a16="http://schemas.microsoft.com/office/drawing/2014/main" id="{D071942E-4B3B-444B-A9D8-DE83595D9726}"/>
              </a:ext>
            </a:extLst>
          </p:cNvPr>
          <p:cNvSpPr txBox="1"/>
          <p:nvPr/>
        </p:nvSpPr>
        <p:spPr>
          <a:xfrm>
            <a:off x="382126" y="3838818"/>
            <a:ext cx="615017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200" b="1" dirty="0" smtClean="0"/>
              <a:t>2.2 – </a:t>
            </a:r>
            <a:r>
              <a:rPr lang="pt-BR" sz="3200" b="1" dirty="0" smtClean="0"/>
              <a:t>A eterna dívida de amor </a:t>
            </a:r>
          </a:p>
          <a:p>
            <a:r>
              <a:rPr lang="pt-BR" sz="3200" b="1" dirty="0" smtClean="0"/>
              <a:t>e gratidão.</a:t>
            </a:r>
            <a:endParaRPr lang="pt-BR" sz="3200" dirty="0"/>
          </a:p>
        </p:txBody>
      </p:sp>
      <p:sp>
        <p:nvSpPr>
          <p:cNvPr id="7" name="CaixaDeTexto 6">
            <a:extLst>
              <a:ext uri="{FF2B5EF4-FFF2-40B4-BE49-F238E27FC236}">
                <a16:creationId xmlns="" xmlns:a16="http://schemas.microsoft.com/office/drawing/2014/main" id="{D071942E-4B3B-444B-A9D8-DE83595D9726}"/>
              </a:ext>
            </a:extLst>
          </p:cNvPr>
          <p:cNvSpPr txBox="1"/>
          <p:nvPr/>
        </p:nvSpPr>
        <p:spPr>
          <a:xfrm>
            <a:off x="382125" y="5095640"/>
            <a:ext cx="615017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200" b="1" dirty="0" smtClean="0"/>
              <a:t>2.3 </a:t>
            </a:r>
            <a:r>
              <a:rPr lang="pt-BR" sz="3200" b="1" dirty="0" smtClean="0"/>
              <a:t>– </a:t>
            </a:r>
            <a:r>
              <a:rPr lang="pt-BR" sz="3200" b="1" dirty="0" smtClean="0"/>
              <a:t>Quem muito é devedor, muito é perdoador.</a:t>
            </a:r>
            <a:endParaRPr lang="pt-BR" sz="3200" dirty="0"/>
          </a:p>
        </p:txBody>
      </p:sp>
    </p:spTree>
    <p:extLst>
      <p:ext uri="{BB962C8B-B14F-4D97-AF65-F5344CB8AC3E}">
        <p14:creationId xmlns:p14="http://schemas.microsoft.com/office/powerpoint/2010/main" val="202285434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CaixaDeTexto 6">
            <a:extLst>
              <a:ext uri="{FF2B5EF4-FFF2-40B4-BE49-F238E27FC236}">
                <a16:creationId xmlns="" xmlns:a16="http://schemas.microsoft.com/office/drawing/2014/main" id="{3FE7BB20-2232-2643-B2F6-84EFCE4228D5}"/>
              </a:ext>
            </a:extLst>
          </p:cNvPr>
          <p:cNvSpPr txBox="1"/>
          <p:nvPr/>
        </p:nvSpPr>
        <p:spPr>
          <a:xfrm>
            <a:off x="-697229" y="340756"/>
            <a:ext cx="933961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3200" b="1" dirty="0" smtClean="0"/>
              <a:t>APLICANDO O TEXTO</a:t>
            </a:r>
            <a:endParaRPr lang="pt-BR" sz="3200" dirty="0"/>
          </a:p>
        </p:txBody>
      </p:sp>
      <p:sp>
        <p:nvSpPr>
          <p:cNvPr id="8" name="CaixaDeTexto 7">
            <a:extLst>
              <a:ext uri="{FF2B5EF4-FFF2-40B4-BE49-F238E27FC236}">
                <a16:creationId xmlns="" xmlns:a16="http://schemas.microsoft.com/office/drawing/2014/main" id="{4CBB023C-B992-4644-8EC5-B9437AFA738A}"/>
              </a:ext>
            </a:extLst>
          </p:cNvPr>
          <p:cNvSpPr txBox="1"/>
          <p:nvPr/>
        </p:nvSpPr>
        <p:spPr>
          <a:xfrm>
            <a:off x="1568958" y="1260276"/>
            <a:ext cx="6807597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dirty="0"/>
              <a:t>Ao orarmos “perdoa-nos as nossas dívidas, </a:t>
            </a:r>
            <a:endParaRPr lang="pt-BR" sz="2400" dirty="0" smtClean="0"/>
          </a:p>
          <a:p>
            <a:r>
              <a:rPr lang="pt-BR" sz="2400" dirty="0" smtClean="0"/>
              <a:t>assim </a:t>
            </a:r>
            <a:r>
              <a:rPr lang="pt-BR" sz="2400" dirty="0"/>
              <a:t>como nós perdoamos </a:t>
            </a:r>
            <a:r>
              <a:rPr lang="pt-BR" sz="2400" dirty="0" smtClean="0"/>
              <a:t>aos nossos </a:t>
            </a:r>
            <a:r>
              <a:rPr lang="pt-BR" sz="2400" dirty="0"/>
              <a:t>devedores,” somos convidados a admitir nossa própria necessidade </a:t>
            </a:r>
            <a:r>
              <a:rPr lang="pt-BR" sz="2400" dirty="0" smtClean="0"/>
              <a:t>de</a:t>
            </a:r>
            <a:r>
              <a:rPr lang="pt-BR" sz="2400" dirty="0"/>
              <a:t> </a:t>
            </a:r>
            <a:r>
              <a:rPr lang="pt-BR" sz="2400" dirty="0" smtClean="0"/>
              <a:t>perdão </a:t>
            </a:r>
            <a:r>
              <a:rPr lang="pt-BR" sz="2400" dirty="0"/>
              <a:t>e, ao mesmo tempo, a estender esse perdão aos outros. Essa </a:t>
            </a:r>
            <a:r>
              <a:rPr lang="pt-BR" sz="2400" dirty="0" smtClean="0"/>
              <a:t>oração nos </a:t>
            </a:r>
            <a:r>
              <a:rPr lang="pt-BR" sz="2400" dirty="0"/>
              <a:t>lembra da importância de viver com humildade e graça, sabendo que </a:t>
            </a:r>
            <a:r>
              <a:rPr lang="pt-BR" sz="2400" dirty="0" smtClean="0"/>
              <a:t>todos </a:t>
            </a:r>
            <a:r>
              <a:rPr lang="pt-BR" sz="2400" dirty="0"/>
              <a:t>somos falhos e dependentes da misericórdia de Deus. A prática do </a:t>
            </a:r>
            <a:r>
              <a:rPr lang="pt-BR" sz="2400" dirty="0" smtClean="0"/>
              <a:t>perdão liberta </a:t>
            </a:r>
            <a:r>
              <a:rPr lang="pt-BR" sz="2400" dirty="0"/>
              <a:t>nosso coração de amargura e nos aproxima mais de Deus, permitindo</a:t>
            </a:r>
          </a:p>
          <a:p>
            <a:r>
              <a:rPr lang="pt-BR" sz="2400" dirty="0"/>
              <a:t>que experimentemos sua paz verdadeira e que vivamos de maneira mais leve </a:t>
            </a:r>
            <a:r>
              <a:rPr lang="pt-BR" sz="2400" dirty="0" smtClean="0"/>
              <a:t>e compassiva</a:t>
            </a:r>
            <a:r>
              <a:rPr lang="pt-BR" sz="2400" dirty="0"/>
              <a:t>, refletindo o amor de Cristo em nossos relacionamentos.</a:t>
            </a:r>
          </a:p>
        </p:txBody>
      </p:sp>
    </p:spTree>
    <p:extLst>
      <p:ext uri="{BB962C8B-B14F-4D97-AF65-F5344CB8AC3E}">
        <p14:creationId xmlns:p14="http://schemas.microsoft.com/office/powerpoint/2010/main" val="142138441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m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CaixaDeTexto 3">
            <a:extLst>
              <a:ext uri="{FF2B5EF4-FFF2-40B4-BE49-F238E27FC236}">
                <a16:creationId xmlns="" xmlns:a16="http://schemas.microsoft.com/office/drawing/2014/main" id="{65CFDEAD-E0F3-1249-9349-15B4AFC3DFD9}"/>
              </a:ext>
            </a:extLst>
          </p:cNvPr>
          <p:cNvSpPr txBox="1"/>
          <p:nvPr/>
        </p:nvSpPr>
        <p:spPr>
          <a:xfrm>
            <a:off x="418247" y="587183"/>
            <a:ext cx="2160895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3800" b="1" dirty="0" smtClean="0"/>
              <a:t>3</a:t>
            </a:r>
            <a:endParaRPr lang="pt-BR" sz="13800" dirty="0"/>
          </a:p>
        </p:txBody>
      </p:sp>
      <p:sp>
        <p:nvSpPr>
          <p:cNvPr id="5" name="CaixaDeTexto 4">
            <a:extLst>
              <a:ext uri="{FF2B5EF4-FFF2-40B4-BE49-F238E27FC236}">
                <a16:creationId xmlns="" xmlns:a16="http://schemas.microsoft.com/office/drawing/2014/main" id="{FE7B442F-1FEA-A64B-BF7F-ED08F746C570}"/>
              </a:ext>
            </a:extLst>
          </p:cNvPr>
          <p:cNvSpPr txBox="1"/>
          <p:nvPr/>
        </p:nvSpPr>
        <p:spPr>
          <a:xfrm>
            <a:off x="2080180" y="1198405"/>
            <a:ext cx="401582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3600" b="1" dirty="0" smtClean="0"/>
              <a:t>O VIL TENTADOR </a:t>
            </a:r>
          </a:p>
          <a:p>
            <a:pPr algn="ctr"/>
            <a:r>
              <a:rPr lang="pt-BR" sz="3600" b="1" dirty="0" smtClean="0"/>
              <a:t>E A TENTAÇÃO</a:t>
            </a:r>
            <a:endParaRPr lang="pt-BR" sz="3600" dirty="0"/>
          </a:p>
        </p:txBody>
      </p:sp>
      <p:sp>
        <p:nvSpPr>
          <p:cNvPr id="6" name="CaixaDeTexto 5">
            <a:extLst>
              <a:ext uri="{FF2B5EF4-FFF2-40B4-BE49-F238E27FC236}">
                <a16:creationId xmlns="" xmlns:a16="http://schemas.microsoft.com/office/drawing/2014/main" id="{D071942E-4B3B-444B-A9D8-DE83595D9726}"/>
              </a:ext>
            </a:extLst>
          </p:cNvPr>
          <p:cNvSpPr txBox="1"/>
          <p:nvPr/>
        </p:nvSpPr>
        <p:spPr>
          <a:xfrm>
            <a:off x="418244" y="2779004"/>
            <a:ext cx="615017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200" b="1" dirty="0" smtClean="0"/>
              <a:t>3.1 – </a:t>
            </a:r>
            <a:r>
              <a:rPr lang="pt-BR" sz="3200" b="1" dirty="0" smtClean="0"/>
              <a:t>A natureza da tentação segundo a bíblia.</a:t>
            </a:r>
            <a:endParaRPr lang="pt-BR" sz="3200" dirty="0"/>
          </a:p>
        </p:txBody>
      </p:sp>
      <p:sp>
        <p:nvSpPr>
          <p:cNvPr id="7" name="CaixaDeTexto 6">
            <a:extLst>
              <a:ext uri="{FF2B5EF4-FFF2-40B4-BE49-F238E27FC236}">
                <a16:creationId xmlns="" xmlns:a16="http://schemas.microsoft.com/office/drawing/2014/main" id="{D071942E-4B3B-444B-A9D8-DE83595D9726}"/>
              </a:ext>
            </a:extLst>
          </p:cNvPr>
          <p:cNvSpPr txBox="1"/>
          <p:nvPr/>
        </p:nvSpPr>
        <p:spPr>
          <a:xfrm>
            <a:off x="418245" y="4128769"/>
            <a:ext cx="615017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200" b="1" dirty="0" smtClean="0"/>
              <a:t>3.2 – </a:t>
            </a:r>
            <a:r>
              <a:rPr lang="pt-BR" sz="3200" b="1" dirty="0" smtClean="0"/>
              <a:t>A oração defensiva.</a:t>
            </a:r>
            <a:endParaRPr lang="pt-BR" sz="3200" dirty="0"/>
          </a:p>
        </p:txBody>
      </p:sp>
    </p:spTree>
    <p:extLst>
      <p:ext uri="{BB962C8B-B14F-4D97-AF65-F5344CB8AC3E}">
        <p14:creationId xmlns:p14="http://schemas.microsoft.com/office/powerpoint/2010/main" val="138243687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CaixaDeTexto 6">
            <a:extLst>
              <a:ext uri="{FF2B5EF4-FFF2-40B4-BE49-F238E27FC236}">
                <a16:creationId xmlns="" xmlns:a16="http://schemas.microsoft.com/office/drawing/2014/main" id="{3FE7BB20-2232-2643-B2F6-84EFCE4228D5}"/>
              </a:ext>
            </a:extLst>
          </p:cNvPr>
          <p:cNvSpPr txBox="1"/>
          <p:nvPr/>
        </p:nvSpPr>
        <p:spPr>
          <a:xfrm>
            <a:off x="-697229" y="340756"/>
            <a:ext cx="933961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3200" b="1" dirty="0" smtClean="0"/>
              <a:t>APLICANDO O TEXTO</a:t>
            </a:r>
            <a:endParaRPr lang="pt-BR" sz="3200" dirty="0"/>
          </a:p>
        </p:txBody>
      </p:sp>
      <p:sp>
        <p:nvSpPr>
          <p:cNvPr id="8" name="CaixaDeTexto 7">
            <a:extLst>
              <a:ext uri="{FF2B5EF4-FFF2-40B4-BE49-F238E27FC236}">
                <a16:creationId xmlns="" xmlns:a16="http://schemas.microsoft.com/office/drawing/2014/main" id="{4CBB023C-B992-4644-8EC5-B9437AFA738A}"/>
              </a:ext>
            </a:extLst>
          </p:cNvPr>
          <p:cNvSpPr txBox="1"/>
          <p:nvPr/>
        </p:nvSpPr>
        <p:spPr>
          <a:xfrm>
            <a:off x="1568958" y="1260276"/>
            <a:ext cx="6807597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200" dirty="0"/>
              <a:t>É muito impressionante e revelador ver a forma em </a:t>
            </a:r>
            <a:endParaRPr lang="pt-BR" sz="2200" dirty="0" smtClean="0"/>
          </a:p>
          <a:p>
            <a:r>
              <a:rPr lang="pt-BR" sz="2200" dirty="0" smtClean="0"/>
              <a:t>que </a:t>
            </a:r>
            <a:r>
              <a:rPr lang="pt-BR" sz="2200" dirty="0"/>
              <a:t>Jesus estruturou a “</a:t>
            </a:r>
            <a:r>
              <a:rPr lang="pt-BR" sz="2200" dirty="0" smtClean="0"/>
              <a:t>oração </a:t>
            </a:r>
            <a:r>
              <a:rPr lang="pt-BR" sz="2200" dirty="0"/>
              <a:t>modelo”. Impressionante, por abarcar com clareza todas as </a:t>
            </a:r>
            <a:r>
              <a:rPr lang="pt-BR" sz="2200" dirty="0" smtClean="0"/>
              <a:t>demandas comuns </a:t>
            </a:r>
            <a:r>
              <a:rPr lang="pt-BR" sz="2200" dirty="0"/>
              <a:t>da vida; revelador, por sua simplicidade. Após deixar bem </a:t>
            </a:r>
            <a:r>
              <a:rPr lang="pt-BR" sz="2200" dirty="0" smtClean="0"/>
              <a:t>explícito nosso </a:t>
            </a:r>
            <a:r>
              <a:rPr lang="pt-BR" sz="2200" dirty="0"/>
              <a:t>pecado e fragilidade, Cristo nos conduz a clamar por livramento. </a:t>
            </a:r>
            <a:r>
              <a:rPr lang="pt-BR" sz="2200" dirty="0" smtClean="0"/>
              <a:t>Na última </a:t>
            </a:r>
            <a:r>
              <a:rPr lang="pt-BR" sz="2200" dirty="0"/>
              <a:t>petição da oração do “Pai nosso”, Jesus nos ensina a orar para </a:t>
            </a:r>
            <a:r>
              <a:rPr lang="pt-BR" sz="2200" dirty="0" smtClean="0"/>
              <a:t>que sejamos </a:t>
            </a:r>
            <a:r>
              <a:rPr lang="pt-BR" sz="2200" dirty="0"/>
              <a:t>protegidos da tentação e livra-nos do mal. Esse trecho da oração </a:t>
            </a:r>
            <a:r>
              <a:rPr lang="pt-BR" sz="2200" dirty="0" smtClean="0"/>
              <a:t>se torna </a:t>
            </a:r>
            <a:r>
              <a:rPr lang="pt-BR" sz="2200" dirty="0"/>
              <a:t>completo quando observamos a sentença anterior como o ápice de </a:t>
            </a:r>
            <a:r>
              <a:rPr lang="pt-BR" sz="2200" dirty="0" smtClean="0"/>
              <a:t>uma consciência </a:t>
            </a:r>
            <a:r>
              <a:rPr lang="pt-BR" sz="2200" dirty="0"/>
              <a:t>que entende a realidade da fragilidade humana e da total </a:t>
            </a:r>
            <a:r>
              <a:rPr lang="pt-BR" sz="2200" dirty="0" smtClean="0"/>
              <a:t>dependência </a:t>
            </a:r>
            <a:r>
              <a:rPr lang="pt-BR" sz="2200" dirty="0"/>
              <a:t>de Deus para resistir às investidas do mal. O pedido revela a </a:t>
            </a:r>
            <a:r>
              <a:rPr lang="pt-BR" sz="2200" dirty="0" smtClean="0"/>
              <a:t>sabedoria de </a:t>
            </a:r>
            <a:r>
              <a:rPr lang="pt-BR" sz="2200" dirty="0"/>
              <a:t>um coração que compreende a seriedade do pecado e o poder de </a:t>
            </a:r>
            <a:r>
              <a:rPr lang="pt-BR" sz="2200" dirty="0" smtClean="0"/>
              <a:t>Deus para </a:t>
            </a:r>
            <a:r>
              <a:rPr lang="pt-BR" sz="2200" dirty="0"/>
              <a:t>nos guardar.</a:t>
            </a:r>
          </a:p>
        </p:txBody>
      </p:sp>
    </p:spTree>
    <p:extLst>
      <p:ext uri="{BB962C8B-B14F-4D97-AF65-F5344CB8AC3E}">
        <p14:creationId xmlns:p14="http://schemas.microsoft.com/office/powerpoint/2010/main" val="1585446420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2034</TotalTime>
  <Words>542</Words>
  <Application>Microsoft Macintosh PowerPoint</Application>
  <PresentationFormat>Widescreen</PresentationFormat>
  <Paragraphs>41</Paragraphs>
  <Slides>10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10</vt:i4>
      </vt:variant>
    </vt:vector>
  </HeadingPairs>
  <TitlesOfParts>
    <vt:vector size="14" baseType="lpstr">
      <vt:lpstr>Calibri</vt:lpstr>
      <vt:lpstr>Calibri Light</vt:lpstr>
      <vt:lpstr>Arial</vt:lpstr>
      <vt:lpstr>Tema do Office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/>
  <LinksUpToDate>false</LinksUpToDate>
  <SharedDoc>false</SharedDoc>
  <HyperlinksChanged>false</HyperlinksChanged>
  <AppVersion>15.0041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Lediel Santos</dc:creator>
  <cp:lastModifiedBy>ledielsantos@hotmail.com</cp:lastModifiedBy>
  <cp:revision>106</cp:revision>
  <cp:lastPrinted>2024-10-15T23:31:07Z</cp:lastPrinted>
  <dcterms:created xsi:type="dcterms:W3CDTF">2020-06-18T20:17:54Z</dcterms:created>
  <dcterms:modified xsi:type="dcterms:W3CDTF">2024-12-29T02:15:14Z</dcterms:modified>
</cp:coreProperties>
</file>