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54" r:id="rId3"/>
    <p:sldId id="1455" r:id="rId4"/>
    <p:sldId id="1456" r:id="rId5"/>
    <p:sldId id="1457" r:id="rId6"/>
    <p:sldId id="1458" r:id="rId7"/>
    <p:sldId id="1459" r:id="rId8"/>
    <p:sldId id="1460" r:id="rId9"/>
    <p:sldId id="1461" r:id="rId10"/>
    <p:sldId id="1462" r:id="rId11"/>
    <p:sldId id="1463" r:id="rId12"/>
    <p:sldId id="1464" r:id="rId13"/>
    <p:sldId id="1465" r:id="rId14"/>
    <p:sldId id="1466" r:id="rId15"/>
    <p:sldId id="1467" r:id="rId16"/>
    <p:sldId id="1468" r:id="rId17"/>
    <p:sldId id="1469" r:id="rId18"/>
    <p:sldId id="1470" r:id="rId19"/>
    <p:sldId id="1471" r:id="rId20"/>
    <p:sldId id="1472" r:id="rId21"/>
    <p:sldId id="1473" r:id="rId22"/>
    <p:sldId id="1474" r:id="rId23"/>
    <p:sldId id="1475" r:id="rId24"/>
    <p:sldId id="1476" r:id="rId25"/>
    <p:sldId id="1477" r:id="rId26"/>
    <p:sldId id="1478" r:id="rId27"/>
    <p:sldId id="1479" r:id="rId28"/>
    <p:sldId id="1480" r:id="rId29"/>
    <p:sldId id="1481" r:id="rId30"/>
    <p:sldId id="1482" r:id="rId31"/>
    <p:sldId id="1483" r:id="rId32"/>
    <p:sldId id="1484" r:id="rId33"/>
    <p:sldId id="1485" r:id="rId34"/>
    <p:sldId id="1486" r:id="rId35"/>
    <p:sldId id="1487" r:id="rId36"/>
    <p:sldId id="1488" r:id="rId37"/>
    <p:sldId id="1489" r:id="rId38"/>
    <p:sldId id="1490" r:id="rId39"/>
    <p:sldId id="1491" r:id="rId40"/>
    <p:sldId id="1492" r:id="rId41"/>
    <p:sldId id="1493" r:id="rId42"/>
    <p:sldId id="1494" r:id="rId43"/>
    <p:sldId id="1495" r:id="rId44"/>
    <p:sldId id="1496" r:id="rId45"/>
    <p:sldId id="1497" r:id="rId46"/>
    <p:sldId id="1498" r:id="rId47"/>
    <p:sldId id="1499" r:id="rId48"/>
    <p:sldId id="1500" r:id="rId49"/>
    <p:sldId id="1501" r:id="rId50"/>
    <p:sldId id="1502" r:id="rId51"/>
    <p:sldId id="1503" r:id="rId52"/>
    <p:sldId id="1504" r:id="rId53"/>
    <p:sldId id="1505" r:id="rId54"/>
    <p:sldId id="1506" r:id="rId55"/>
    <p:sldId id="1507" r:id="rId56"/>
    <p:sldId id="1508" r:id="rId57"/>
    <p:sldId id="1509" r:id="rId58"/>
    <p:sldId id="1510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5652F47-6951-409A-B9B7-0044528B3210}" v="3" dt="2023-08-02T14:05:20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25652F47-6951-409A-B9B7-0044528B3210}"/>
    <pc:docChg chg="addSld delSld modSld">
      <pc:chgData name="군만두 맛있다" userId="88f4dfb63950bb32" providerId="LiveId" clId="{25652F47-6951-409A-B9B7-0044528B3210}" dt="2023-08-02T14:05:20.305" v="2"/>
      <pc:docMkLst>
        <pc:docMk/>
      </pc:docMkLst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381289410" sldId="145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436417444" sldId="145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80689550" sldId="145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305411162" sldId="145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640513362" sldId="145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84199589" sldId="145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32470674" sldId="146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12506058" sldId="146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97226139" sldId="146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005132391" sldId="146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831673110" sldId="146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28903713" sldId="146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5216051" sldId="146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816421606" sldId="146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73970121" sldId="146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93961903" sldId="146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346017544" sldId="147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99082245" sldId="147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19160890" sldId="147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8102490" sldId="147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854447463" sldId="147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55678497" sldId="147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632619075" sldId="147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11898339" sldId="147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89201469" sldId="147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874785421" sldId="147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248490951" sldId="148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80728356" sldId="148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280100683" sldId="148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9475982" sldId="148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587772098" sldId="148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62915817" sldId="148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666071320" sldId="148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253665942" sldId="148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470769434" sldId="148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840087878" sldId="148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108297604" sldId="149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049638395" sldId="149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54360976" sldId="149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37882405" sldId="149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56114602" sldId="149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65723703" sldId="149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46795524" sldId="149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49637919" sldId="149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734316883" sldId="149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49408416" sldId="149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811627008" sldId="150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7582946" sldId="150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245105044" sldId="150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59783288" sldId="150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20001176" sldId="150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20076709" sldId="150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0056897" sldId="150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116684327" sldId="150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129415434" sldId="150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63191996" sldId="150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265509650" sldId="151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5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50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33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72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73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99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746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9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55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15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28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259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7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&lt;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바로의 꿈을 해석하다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 이 년 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꾼즉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자기가 나일 강 가에 서 있는데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떡 굽는 관원장을 친위대장의 집에 가두셨을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005132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나와 그가 하룻밤에 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꾼즉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각기 뜻이 있는 꿈이라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31673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곳에 친위대장의 종 된 히브리 청년이 우리와 함께 있기로 우리가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우리의 꿈을 풀되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꿈대로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 사람에게 해석하더니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28903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해석한 대로 되어 나는 복직되고 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매달렸나이다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521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보내어 요셉을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급히 그를 옥에서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놓은지라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요셉이 곧 수염을 깎고 그의 옷을 갈아 입고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1642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내가 한 꿈을 꾸었으나 그것을 해석하는 자가 없더니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꿈을 들으면 능히 푼다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73970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 내가 아니라 하나님께서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편안한 대답을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93961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내가 꿈에 나일 강 가에 서서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46017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보니 살지고 아름다운 일곱 암소가 나일 강 가에 올라와 갈밭에서 뜯어먹고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99082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뒤에 또 약하고 심히 흉하고 파리한 일곱 암소가 올라오니 그같이 흉한 것들은 애굽 땅에서 내가 아직 보지 못한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1916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보니 아름답고 살진 일곱 암소가 강 가에서 올라와 갈밭에서 뜯어먹고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파리하고 흉한 소가 처음의 일곱 살진 소를 먹었으며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8102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먹었으나 먹은 듯 하지 아니하고 여전히 흉하더라 내가 곧 깨었다가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854447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꿈에 보니 한 줄기에 무성하고 충실한 일곱 이삭이 나오고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5567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또 가늘고 동풍에 마른 일곱 이삭이 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632619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가는 이삭이 좋은 일곱 이삭을 삼키더라 내가 그 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점술가에게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말하였으나 그것을 내게 풀이해 주는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11898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아뢰되 바로의 꿈은 하나라 하나님이 그가 하실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보이심이니이다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89201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좋은 암소는 일곱 해요 일곱 좋은 이삭도 일곱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꿈은 하나라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74785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올라온 파리하고 흉한 일곱 소는 칠 년이요 동풍에 말라 속이 빈 일곱 이삭도 일곱 해 흉년이니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248490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하나님이 그가 하실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보이신다 함이 이것이라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80728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애굽 땅에 일곱 해 큰 풍년이 있겠고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28010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뒤에 또 흉하고 파리한 다른 일곱 암소가 나일 강 가에서 올라와 그 소와 함께 나일 강 가에 서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 일곱 해 흉년이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있던 풍년을 다 잊어버리게 되고 이 땅이 그 기근으로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망하리니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9475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 든 그 흉년이 너무 심하므로 이전 풍년을 이 땅에서 기억하지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587772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꿈을 두 번 겹쳐 꾸신 것은 하나님이 이 일을 정하셨음이라 하나님이 속히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행하시리니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629158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명철하고 지혜 있는 사람을 택하여 애굽 땅을 다스리게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6660713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나라 안에 감독관들을 두어 그 일곱 해 풍년에 애굽 땅의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거두되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2536659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장차 올 풍년의 모든 곡물을 거두고 그 곡물을 바로의 손에 돌려 양식을 위하여 각 성읍에 쌓아 두게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4707694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그 곡물을 이 땅에 저장하여 애굽 땅에 임할 일곱 해 흉년에 대비하시면 땅이 이 흉년으로 말미암아 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8400878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신하가 이 일을 좋게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여긴지라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108297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신하들에게 이르되 이와 같이 하나님의 영에 감동된 사람을 우리가 어찌 찾을 수 있으리요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049638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요셉에게 이르되 하나님이 이 모든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보이셨으니 너와 같이 명철하고 지혜 있는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5436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흉하고 파리한 소가 그 아름답고 살진 일곱 소를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먹은지라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깨었다가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 집을 다스리라 내 백성이 다 네 명령에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복종하리니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너보다 높은 것은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왕좌뿐이니라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378824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요셉에게 이르되 내가 너를 애굽 온 땅의 총리가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561146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자기의 인장 반지를 빼어 요셉의 손에 끼우고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세마포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입히고 금 사슬을 목에 걸고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657237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 있는 버금 수레에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그의 앞에서 소리 지르기를 엎드리라 하더라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애굽 전국을 총리로 다스리게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467955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온 땅에서 네 허락이 없이는 수족을 놀릴 자가 없으리라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496379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요셉의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사브낫바네아라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또 온의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보디베라의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아스낫을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주어 아내로 삼게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요셉이 나가 애굽 온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순찰하니라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734316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애굽 왕 바로 앞에 설 때에 삼십 세라 그가 바로 앞을 떠나 애굽 온 땅을 순찰하니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49408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해 풍년에 토지 소출이 심히 많은지라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8116270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애굽 땅에 있는 그 칠 년 곡물을 거두어 각 성에 저장하되 각 성읍 주위의 밭의 곡물을 그 성읍 중에 쌓아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75829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쌓아 둔 곡식이 바다 모래 같이 심히 많아 세기를 그쳤으니 그 수가 한이 없음이었더라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24510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잠이 들어 꿈을 꾸니 한 줄기에 무성하고 충실한 일곱 이삭이 나오고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흉년이 들기 전에 요셉에게 두 아들이 나되 곧 온의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보디베라의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아스낫이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597832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그의 장남의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 하나님이 내게 내 모든 고난과 내 아버지의 온 집 일을 잊어버리게 하셨다 함이요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200011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차남의 이름을 에브라임이라 하였으니 하나님이 나를 내가 수고한 땅에서 번성하게 하셨다 함이었더라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200767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땅에 일곱 해 풍년이 그치고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00568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요셉의 말과 같이 일곱 해 흉년이 들기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시작하매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각국에는 기근이 있으나 애굽 온 땅에는 먹을 것이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1166843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온 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굶주리매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부르짖어 양식을 구하는지라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모든 백성에게 이르되 요셉에게 가서 그가 너희에게 이르는 대로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1294154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지면에 기근이 있으매 요셉이 모든 창고를 열고 애굽 백성에게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팔새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기근이 심하며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631919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각국 백성도 양식을 사려고 애굽으로 들어와 요셉에게 이르렀으니 기근이 온 세상에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심함이었더라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265509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또 가늘고 동풍에 마른 일곱 이삭이 나오더니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가는 일곱 이삭이 무성하고 충실한 일곱 이삭을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삼킨지라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깬즉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3247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아침에 그의 마음이 번민하여 사람을 보내어 애굽의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점술가와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현인들을 모두 불러 그들에게 그의 꿈을 말하였으나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해석하는 자가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1250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술 맡은 관원장이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이르되 내가 오늘 내 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97226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986</Words>
  <Application>Microsoft Office PowerPoint</Application>
  <PresentationFormat>와이드스크린</PresentationFormat>
  <Paragraphs>114</Paragraphs>
  <Slides>57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57</vt:i4>
      </vt:variant>
    </vt:vector>
  </HeadingPairs>
  <TitlesOfParts>
    <vt:vector size="6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2023-08-02T14:05:21Z</dcterms:modified>
</cp:coreProperties>
</file>