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9" r:id="rId4"/>
    <p:sldId id="260" r:id="rId5"/>
    <p:sldId id="261"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31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31B60CB-614A-4BAB-A8A1-BB2792C5320C}" type="datetimeFigureOut">
              <a:rPr lang="en-US" smtClean="0"/>
              <a:pPr/>
              <a:t>20-Jun-17</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700CE3E8-1773-4295-8137-0E670BE4C567}"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31B60CB-614A-4BAB-A8A1-BB2792C5320C}" type="datetimeFigureOut">
              <a:rPr lang="en-US" smtClean="0"/>
              <a:pPr/>
              <a:t>20-Jun-17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0CE3E8-1773-4295-8137-0E670BE4C5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31B60CB-614A-4BAB-A8A1-BB2792C5320C}" type="datetimeFigureOut">
              <a:rPr lang="en-US" smtClean="0"/>
              <a:pPr/>
              <a:t>20-Jun-17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0CE3E8-1773-4295-8137-0E670BE4C5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31B60CB-614A-4BAB-A8A1-BB2792C5320C}" type="datetimeFigureOut">
              <a:rPr lang="en-US" smtClean="0"/>
              <a:pPr/>
              <a:t>20-Jun-17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0CE3E8-1773-4295-8137-0E670BE4C56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31B60CB-614A-4BAB-A8A1-BB2792C5320C}" type="datetimeFigureOut">
              <a:rPr lang="en-US" smtClean="0"/>
              <a:pPr/>
              <a:t>20-Jun-17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00CE3E8-1773-4295-8137-0E670BE4C567}"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31B60CB-614A-4BAB-A8A1-BB2792C5320C}" type="datetimeFigureOut">
              <a:rPr lang="en-US" smtClean="0"/>
              <a:pPr/>
              <a:t>20-Jun-17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00CE3E8-1773-4295-8137-0E670BE4C56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31B60CB-614A-4BAB-A8A1-BB2792C5320C}" type="datetimeFigureOut">
              <a:rPr lang="en-US" smtClean="0"/>
              <a:pPr/>
              <a:t>20-Jun-17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00CE3E8-1773-4295-8137-0E670BE4C567}"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31B60CB-614A-4BAB-A8A1-BB2792C5320C}" type="datetimeFigureOut">
              <a:rPr lang="en-US" smtClean="0"/>
              <a:pPr/>
              <a:t>20-Jun-17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00CE3E8-1773-4295-8137-0E670BE4C5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31B60CB-614A-4BAB-A8A1-BB2792C5320C}" type="datetimeFigureOut">
              <a:rPr lang="en-US" smtClean="0"/>
              <a:pPr/>
              <a:t>20-Jun-17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00CE3E8-1773-4295-8137-0E670BE4C5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31B60CB-614A-4BAB-A8A1-BB2792C5320C}" type="datetimeFigureOut">
              <a:rPr lang="en-US" smtClean="0"/>
              <a:pPr/>
              <a:t>20-Jun-17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00CE3E8-1773-4295-8137-0E670BE4C5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31B60CB-614A-4BAB-A8A1-BB2792C5320C}" type="datetimeFigureOut">
              <a:rPr lang="en-US" smtClean="0"/>
              <a:pPr/>
              <a:t>20-Jun-17</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700CE3E8-1773-4295-8137-0E670BE4C5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31B60CB-614A-4BAB-A8A1-BB2792C5320C}" type="datetimeFigureOut">
              <a:rPr lang="en-US" smtClean="0"/>
              <a:pPr/>
              <a:t>20-Jun-17</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00CE3E8-1773-4295-8137-0E670BE4C56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selecthomewarranty.co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s://www.bloomberg.com/research/stocks/private/snapshot.asp?privcapId=318806031"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selecthomewarranty.tumblr.com/post/161997580457/what-does-a-home-warranty-cover"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924800" cy="914400"/>
          </a:xfrm>
        </p:spPr>
        <p:txBody>
          <a:bodyPr>
            <a:noAutofit/>
          </a:bodyPr>
          <a:lstStyle/>
          <a:p>
            <a:pPr algn="ctr"/>
            <a:r>
              <a:rPr lang="en-US" sz="3200" dirty="0" smtClean="0"/>
              <a:t>What Does A Home Warranty Cover?</a:t>
            </a:r>
            <a:br>
              <a:rPr lang="en-US" sz="3200" dirty="0" smtClean="0"/>
            </a:br>
            <a:r>
              <a:rPr lang="en-US" sz="3200" dirty="0" smtClean="0"/>
              <a:t/>
            </a:r>
            <a:br>
              <a:rPr lang="en-US" sz="3200" dirty="0" smtClean="0"/>
            </a:br>
            <a:endParaRPr lang="en-US" sz="3200" dirty="0">
              <a:solidFill>
                <a:srgbClr val="FF0000"/>
              </a:solidFill>
            </a:endParaRPr>
          </a:p>
        </p:txBody>
      </p:sp>
      <p:sp>
        <p:nvSpPr>
          <p:cNvPr id="3" name="Subtitle 2"/>
          <p:cNvSpPr>
            <a:spLocks noGrp="1"/>
          </p:cNvSpPr>
          <p:nvPr>
            <p:ph type="subTitle" idx="1"/>
          </p:nvPr>
        </p:nvSpPr>
        <p:spPr>
          <a:xfrm>
            <a:off x="457200" y="1371600"/>
            <a:ext cx="8153400" cy="5181600"/>
          </a:xfrm>
        </p:spPr>
        <p:txBody>
          <a:bodyPr>
            <a:normAutofit/>
          </a:bodyPr>
          <a:lstStyle/>
          <a:p>
            <a:endParaRPr lang="en-US" dirty="0"/>
          </a:p>
        </p:txBody>
      </p:sp>
      <p:pic>
        <p:nvPicPr>
          <p:cNvPr id="5" name="Picture 4" descr="living-room-into-kitchen-SHW-840x400-768x366.jpg"/>
          <p:cNvPicPr>
            <a:picLocks noChangeAspect="1"/>
          </p:cNvPicPr>
          <p:nvPr/>
        </p:nvPicPr>
        <p:blipFill>
          <a:blip r:embed="rId2" cstate="print"/>
          <a:stretch>
            <a:fillRect/>
          </a:stretch>
        </p:blipFill>
        <p:spPr>
          <a:xfrm>
            <a:off x="685800" y="1295400"/>
            <a:ext cx="8077200" cy="50292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81000" y="762000"/>
            <a:ext cx="8305800" cy="94417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dirty="0" smtClean="0"/>
              <a:t>Home warranties help homeowners save on appliance and system breakdowns. For mechanical issues around the house, it’s important to call on a professional to get the job done</a:t>
            </a:r>
            <a:r>
              <a:rPr lang="en-US" dirty="0" smtClean="0"/>
              <a:t>.</a:t>
            </a:r>
          </a:p>
          <a:p>
            <a:endParaRPr lang="en-US" dirty="0" smtClean="0"/>
          </a:p>
          <a:p>
            <a:r>
              <a:rPr lang="en-US" dirty="0" smtClean="0"/>
              <a:t>But what exactly does a </a:t>
            </a:r>
            <a:r>
              <a:rPr lang="en-US" dirty="0" smtClean="0">
                <a:hlinkClick r:id="rId2"/>
              </a:rPr>
              <a:t>home warranty</a:t>
            </a:r>
            <a:r>
              <a:rPr lang="en-US" dirty="0" smtClean="0"/>
              <a:t> cover? We’ve got the answer</a:t>
            </a:r>
            <a:r>
              <a:rPr lang="en-US" dirty="0" smtClean="0"/>
              <a:t>.</a:t>
            </a:r>
          </a:p>
          <a:p>
            <a:endParaRPr lang="en-US" dirty="0" smtClean="0"/>
          </a:p>
          <a:p>
            <a:r>
              <a:rPr lang="en-US" b="1" dirty="0" smtClean="0"/>
              <a:t>First things first: What’s the difference between homeowner’s insurance and a home warranty</a:t>
            </a:r>
            <a:r>
              <a:rPr lang="en-US" b="1" dirty="0" smtClean="0"/>
              <a:t>?</a:t>
            </a:r>
          </a:p>
          <a:p>
            <a:endParaRPr lang="en-US" b="1" dirty="0" smtClean="0"/>
          </a:p>
          <a:p>
            <a:r>
              <a:rPr lang="en-US" dirty="0" smtClean="0"/>
              <a:t>Many people get home warranties confused with home insurance. If you’re considering a home warranty or even already have one, it’s essential to know the difference between the two</a:t>
            </a:r>
            <a:r>
              <a:rPr lang="en-US" dirty="0" smtClean="0"/>
              <a:t>:</a:t>
            </a:r>
          </a:p>
          <a:p>
            <a:endParaRPr lang="en-US" dirty="0" smtClean="0"/>
          </a:p>
          <a:p>
            <a:r>
              <a:rPr lang="en-US" b="1" dirty="0" smtClean="0"/>
              <a:t>Home Insurance:</a:t>
            </a:r>
            <a:r>
              <a:rPr lang="en-US" dirty="0" smtClean="0"/>
              <a:t> In the case of damaged personal items, such as in a fire or flood, homeowner’s insurance will cover the damages in accordance with your contract</a:t>
            </a:r>
            <a:r>
              <a:rPr lang="en-US" dirty="0" smtClean="0"/>
              <a:t>.</a:t>
            </a:r>
          </a:p>
          <a:p>
            <a:endParaRPr lang="en-US" dirty="0" smtClean="0"/>
          </a:p>
          <a:p>
            <a:endParaRPr lang="en-US" dirty="0" smtClean="0"/>
          </a:p>
          <a:p>
            <a:r>
              <a:rPr lang="en-US" b="1" dirty="0" smtClean="0"/>
              <a:t>Home Warranty:</a:t>
            </a:r>
            <a:r>
              <a:rPr lang="en-US" dirty="0" smtClean="0"/>
              <a:t> In the case of wear and tear or other mechanical mishaps around the home, a home warranty will cover repairs or replacements in accordance with your contact.</a:t>
            </a:r>
          </a:p>
          <a:p>
            <a:r>
              <a:rPr lang="en-US" dirty="0" smtClean="0"/>
              <a:t/>
            </a:r>
            <a:br>
              <a:rPr lang="en-US" dirty="0" smtClean="0"/>
            </a:br>
            <a:endParaRPr lang="en-US" dirty="0" smtClean="0"/>
          </a:p>
          <a:p>
            <a:r>
              <a:rPr lang="en-US" dirty="0" smtClean="0"/>
              <a:t/>
            </a:r>
            <a:br>
              <a:rPr lang="en-US" dirty="0" smtClean="0"/>
            </a:br>
            <a:endParaRPr lang="en-US" dirty="0" smtClean="0"/>
          </a:p>
          <a:p>
            <a:r>
              <a:rPr lang="en-US" dirty="0" smtClean="0"/>
              <a:t/>
            </a:r>
            <a:br>
              <a:rPr lang="en-US" dirty="0" smtClean="0"/>
            </a:br>
            <a:endParaRPr lang="en-US" b="1" dirty="0" smtClean="0"/>
          </a:p>
          <a:p>
            <a:endParaRPr lang="en-US" b="1" dirty="0" smtClean="0"/>
          </a:p>
          <a:p>
            <a:r>
              <a:rPr lang="en-US" dirty="0" smtClean="0"/>
              <a:t/>
            </a:r>
            <a:br>
              <a:rPr lang="en-US" dirty="0" smtClean="0"/>
            </a:br>
            <a:endParaRPr lang="en-US" dirty="0" smtClean="0"/>
          </a:p>
          <a:p>
            <a:r>
              <a:rPr lang="en-US" dirty="0" smtClean="0"/>
              <a:t/>
            </a:r>
            <a:br>
              <a:rPr lang="en-US" dirty="0" smtClean="0"/>
            </a:br>
            <a:endParaRPr lang="en-US" dirty="0" smtClean="0"/>
          </a:p>
          <a:p>
            <a:r>
              <a:rPr lang="en-US" dirty="0" smtClean="0"/>
              <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04800"/>
            <a:ext cx="8001000" cy="9538097"/>
          </a:xfrm>
          <a:prstGeom prst="rect">
            <a:avLst/>
          </a:prstGeom>
        </p:spPr>
        <p:txBody>
          <a:bodyPr wrap="square">
            <a:spAutoFit/>
          </a:bodyPr>
          <a:lstStyle/>
          <a:p>
            <a:r>
              <a:rPr lang="en-US" dirty="0" smtClean="0"/>
              <a:t/>
            </a:r>
            <a:br>
              <a:rPr lang="en-US" dirty="0" smtClean="0"/>
            </a:br>
            <a:r>
              <a:rPr lang="en-US" b="1" dirty="0" smtClean="0"/>
              <a:t>The main difference is that home warranties focus on essential appliances and systems that keep the home functioning (as opposed to the personal possessions you keep in your home</a:t>
            </a:r>
            <a:r>
              <a:rPr lang="en-US" b="1" dirty="0" smtClean="0"/>
              <a:t>).</a:t>
            </a:r>
          </a:p>
          <a:p>
            <a:endParaRPr lang="en-US" b="1" dirty="0" smtClean="0"/>
          </a:p>
          <a:p>
            <a:r>
              <a:rPr lang="en-US" dirty="0" smtClean="0"/>
              <a:t>Taking a closer look, here’s how a home warranty can help protect important parts of your home</a:t>
            </a:r>
            <a:r>
              <a:rPr lang="en-US" dirty="0" smtClean="0"/>
              <a:t>:</a:t>
            </a:r>
          </a:p>
          <a:p>
            <a:endParaRPr lang="en-US" dirty="0" smtClean="0"/>
          </a:p>
          <a:p>
            <a:pPr marL="342900" indent="-342900">
              <a:buAutoNum type="arabicPeriod"/>
            </a:pPr>
            <a:r>
              <a:rPr lang="en-US" b="1" dirty="0" smtClean="0"/>
              <a:t>The </a:t>
            </a:r>
            <a:r>
              <a:rPr lang="en-US" b="1" dirty="0" smtClean="0"/>
              <a:t>kitchen</a:t>
            </a:r>
            <a:r>
              <a:rPr lang="en-US" b="1" dirty="0" smtClean="0"/>
              <a:t>.</a:t>
            </a:r>
          </a:p>
          <a:p>
            <a:pPr marL="342900" indent="-342900"/>
            <a:endParaRPr lang="en-US" b="1" dirty="0" smtClean="0"/>
          </a:p>
          <a:p>
            <a:r>
              <a:rPr lang="en-US" dirty="0" smtClean="0"/>
              <a:t>Kitchen appliances will typically last for years, but when they fail, you can incur high costs for a repair or replacement if you don’t have a home warranty. Fortunately, refrigerators are a commonly covered asset in cases of mechanical mishap, as well as ovens, dishwashers, and garbage disposals. Since these are assets used every day by families, it’s important to be ready in case of a breakdown</a:t>
            </a:r>
            <a:r>
              <a:rPr lang="en-US" dirty="0" smtClean="0"/>
              <a:t>.</a:t>
            </a:r>
          </a:p>
          <a:p>
            <a:endParaRPr lang="en-US" dirty="0" smtClean="0"/>
          </a:p>
          <a:p>
            <a:r>
              <a:rPr lang="en-US" b="1" dirty="0" smtClean="0"/>
              <a:t>2. The yard</a:t>
            </a:r>
            <a:r>
              <a:rPr lang="en-US" b="1" dirty="0" smtClean="0"/>
              <a:t>.</a:t>
            </a:r>
          </a:p>
          <a:p>
            <a:endParaRPr lang="en-US" b="1" dirty="0" smtClean="0"/>
          </a:p>
          <a:p>
            <a:r>
              <a:rPr lang="en-US" dirty="0" smtClean="0"/>
              <a:t>Certain mechanical parts of in-ground pools and spas are covered under some home protection plans, such as the filtration and heating systems. If you take care of your home’s lawn, the sprinkler system can also be covered with a home warranty.</a:t>
            </a:r>
          </a:p>
          <a:p>
            <a:r>
              <a:rPr lang="en-US" dirty="0" smtClean="0"/>
              <a:t/>
            </a:r>
            <a:br>
              <a:rPr lang="en-US" dirty="0" smtClean="0"/>
            </a:br>
            <a:endParaRPr lang="en-US" b="1" dirty="0" smtClean="0"/>
          </a:p>
          <a:p>
            <a:r>
              <a:rPr lang="en-US" dirty="0" smtClean="0"/>
              <a:t/>
            </a:r>
            <a:br>
              <a:rPr lang="en-US" dirty="0" smtClean="0"/>
            </a:br>
            <a:endParaRPr lang="en-US" dirty="0" smtClean="0"/>
          </a:p>
          <a:p>
            <a:r>
              <a:rPr lang="en-US" dirty="0" smtClean="0"/>
              <a:t/>
            </a:r>
            <a:br>
              <a:rPr lang="en-US" dirty="0" smtClean="0"/>
            </a:br>
            <a:endParaRPr lang="en-US" b="1" dirty="0" smtClean="0"/>
          </a:p>
          <a:p>
            <a:r>
              <a:rPr lang="en-US" dirty="0" smtClean="0"/>
              <a:t/>
            </a:r>
            <a:br>
              <a:rPr lang="en-US" dirty="0" smtClean="0"/>
            </a:br>
            <a:endParaRPr lang="en-US" dirty="0" smtClean="0"/>
          </a:p>
          <a:p>
            <a:r>
              <a:rPr lang="en-US" dirty="0" smtClean="0"/>
              <a:t/>
            </a:r>
            <a:br>
              <a:rPr lang="en-US" dirty="0" smtClean="0"/>
            </a:b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381000" y="333895"/>
            <a:ext cx="8305800" cy="75713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b="1" dirty="0" smtClean="0"/>
              <a:t>3. The laundry room</a:t>
            </a:r>
            <a:r>
              <a:rPr lang="en-US" b="1" dirty="0" smtClean="0"/>
              <a:t>.</a:t>
            </a:r>
          </a:p>
          <a:p>
            <a:endParaRPr lang="en-US" b="1" dirty="0" smtClean="0"/>
          </a:p>
          <a:p>
            <a:r>
              <a:rPr lang="en-US" dirty="0" smtClean="0"/>
              <a:t>Washers and dryers are prone to common mechanical mishaps that happen through daily wear and tear. They’re also tough to fix and require special parts that a service professional should be able to help with. Of course, calling upon a professional for washer and dryer repair can be costly in the absence of a home warranty.</a:t>
            </a:r>
          </a:p>
          <a:p>
            <a:r>
              <a:rPr lang="en-US" dirty="0" smtClean="0"/>
              <a:t/>
            </a:r>
            <a:br>
              <a:rPr lang="en-US" dirty="0" smtClean="0"/>
            </a:br>
            <a:r>
              <a:rPr lang="en-US" dirty="0" smtClean="0"/>
              <a:t> </a:t>
            </a:r>
          </a:p>
          <a:p>
            <a:r>
              <a:rPr lang="en-US" b="1" dirty="0" smtClean="0"/>
              <a:t>4. The living areas and bedrooms</a:t>
            </a:r>
            <a:r>
              <a:rPr lang="en-US" b="1" dirty="0" smtClean="0"/>
              <a:t>.</a:t>
            </a:r>
          </a:p>
          <a:p>
            <a:endParaRPr lang="en-US" b="1" dirty="0" smtClean="0"/>
          </a:p>
          <a:p>
            <a:r>
              <a:rPr lang="en-US" dirty="0" smtClean="0"/>
              <a:t>One of the most important aspects of your home is the temperature. A home warranty can cover the heating and cooling systems that keep your living spaces comfortable. If you were to experience a breakdown, heating and cooling is often very expensive to repair or replace, but a home warranty can help you save</a:t>
            </a:r>
            <a:r>
              <a:rPr lang="en-US" dirty="0" smtClean="0"/>
              <a:t>.</a:t>
            </a:r>
          </a:p>
          <a:p>
            <a:endParaRPr lang="en-US" dirty="0" smtClean="0"/>
          </a:p>
          <a:p>
            <a:r>
              <a:rPr lang="en-US" b="1" dirty="0" smtClean="0"/>
              <a:t>5. The plumbing</a:t>
            </a:r>
            <a:r>
              <a:rPr lang="en-US" b="1" dirty="0" smtClean="0"/>
              <a:t>.</a:t>
            </a:r>
          </a:p>
          <a:p>
            <a:endParaRPr lang="en-US" b="1" dirty="0" smtClean="0"/>
          </a:p>
          <a:p>
            <a:r>
              <a:rPr lang="en-US" dirty="0" smtClean="0"/>
              <a:t>The last thing you want </a:t>
            </a:r>
            <a:r>
              <a:rPr lang="en-US" dirty="0" smtClean="0"/>
              <a:t>to </a:t>
            </a:r>
            <a:r>
              <a:rPr lang="en-US" dirty="0" smtClean="0"/>
              <a:t>encounter as a homeowner is a plumbing issue. Home warranties can cover septic systems, plumbing stoppage, sump pumps, and even well pumps. Don’t get your hands dirty trying to solve these mechanical issues when </a:t>
            </a:r>
            <a:r>
              <a:rPr lang="en-US" dirty="0" smtClean="0">
                <a:hlinkClick r:id="rId2"/>
              </a:rPr>
              <a:t>Select Home Warranty</a:t>
            </a:r>
            <a:r>
              <a:rPr lang="en-US" dirty="0" smtClean="0"/>
              <a:t> can send over a service professional to get the job done.</a:t>
            </a:r>
          </a:p>
          <a:p>
            <a:r>
              <a:rPr lang="en-US" dirty="0" smtClean="0"/>
              <a:t/>
            </a:r>
            <a:br>
              <a:rPr lang="en-US" dirty="0" smtClean="0"/>
            </a:br>
            <a:endParaRPr lang="en-US" b="1" dirty="0" smtClean="0"/>
          </a:p>
          <a:p>
            <a:r>
              <a:rPr lang="en-US" dirty="0" smtClean="0"/>
              <a:t/>
            </a:r>
            <a:br>
              <a:rPr lang="en-US" dirty="0" smtClean="0"/>
            </a:br>
            <a:endParaRPr lang="en-US" dirty="0" smtClean="0"/>
          </a:p>
          <a:p>
            <a:r>
              <a:rPr lang="en-US" dirty="0" smtClean="0"/>
              <a:t/>
            </a:r>
            <a:br>
              <a:rPr lang="en-US" dirty="0" smtClean="0"/>
            </a:br>
            <a:r>
              <a:rPr lang="en-US" dirty="0" smtClean="0"/>
              <a:t> </a:t>
            </a:r>
            <a:endParaRPr kumimoji="0" lang="en-US" sz="1800" b="0" i="0" u="none" strike="noStrike" cap="none" normalizeH="0" baseline="0" dirty="0" smtClean="0">
              <a:ln>
                <a:noFill/>
              </a:ln>
              <a:solidFill>
                <a:schemeClr val="tx1"/>
              </a:solidFill>
              <a:effectLst/>
              <a:latin typeface="Arial" charset="0"/>
              <a:cs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1000"/>
            <a:ext cx="8153400" cy="1477328"/>
          </a:xfrm>
          <a:prstGeom prst="rect">
            <a:avLst/>
          </a:prstGeom>
        </p:spPr>
        <p:txBody>
          <a:bodyPr wrap="square">
            <a:spAutoFit/>
          </a:bodyPr>
          <a:lstStyle/>
          <a:p>
            <a:endParaRPr lang="en-US" dirty="0" smtClean="0"/>
          </a:p>
          <a:p>
            <a:endParaRPr lang="en-US" dirty="0" smtClean="0"/>
          </a:p>
          <a:p>
            <a:r>
              <a:rPr lang="en-US" dirty="0" smtClean="0"/>
              <a:t> </a:t>
            </a:r>
            <a:r>
              <a:rPr lang="en-US" b="1" dirty="0" smtClean="0"/>
              <a:t>Article </a:t>
            </a:r>
            <a:r>
              <a:rPr lang="en-US" b="1" dirty="0" smtClean="0"/>
              <a:t>Resource </a:t>
            </a:r>
            <a:r>
              <a:rPr lang="en-US" b="1" dirty="0" smtClean="0"/>
              <a:t>-</a:t>
            </a:r>
            <a:r>
              <a:rPr lang="en-US" dirty="0" smtClean="0">
                <a:hlinkClick r:id="rId2"/>
              </a:rPr>
              <a:t>https://selecthomewarranty.tumblr.com/post/161997580457/what-does-a-home-warranty-cover</a:t>
            </a:r>
            <a:endParaRPr lang="en-US" dirty="0" smtClean="0">
              <a:latin typeface="Arial" charset="0"/>
              <a:cs typeface="Arial"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57</TotalTime>
  <Words>109</Words>
  <Application>Microsoft Office PowerPoint</Application>
  <PresentationFormat>On-screen Show (4:3)</PresentationFormat>
  <Paragraphs>53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Metro</vt:lpstr>
      <vt:lpstr>What Does A Home Warranty Cover?  </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Should You Take On Holiday Work?</dc:title>
  <dc:creator>windows</dc:creator>
  <cp:lastModifiedBy>user</cp:lastModifiedBy>
  <cp:revision>15</cp:revision>
  <dcterms:created xsi:type="dcterms:W3CDTF">2017-03-18T09:28:33Z</dcterms:created>
  <dcterms:modified xsi:type="dcterms:W3CDTF">2017-06-20T09:34:05Z</dcterms:modified>
</cp:coreProperties>
</file>